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notesSlides/notesSlide2.xml" ContentType="application/vnd.openxmlformats-officedocument.presentationml.notesSlide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4"/>
  </p:notesMasterIdLst>
  <p:sldIdLst>
    <p:sldId id="256" r:id="rId2"/>
    <p:sldId id="295" r:id="rId3"/>
    <p:sldId id="288" r:id="rId4"/>
    <p:sldId id="289" r:id="rId5"/>
    <p:sldId id="299" r:id="rId6"/>
    <p:sldId id="293" r:id="rId7"/>
    <p:sldId id="300" r:id="rId8"/>
    <p:sldId id="291" r:id="rId9"/>
    <p:sldId id="297" r:id="rId10"/>
    <p:sldId id="285" r:id="rId11"/>
    <p:sldId id="290" r:id="rId12"/>
    <p:sldId id="298" r:id="rId13"/>
  </p:sldIdLst>
  <p:sldSz cx="12192000" cy="6858000"/>
  <p:notesSz cx="6797675" cy="9926638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E9E9A"/>
    <a:srgbClr val="805798"/>
    <a:srgbClr val="C7809C"/>
    <a:srgbClr val="F6AC78"/>
    <a:srgbClr val="B296C7"/>
    <a:srgbClr val="7A99CF"/>
    <a:srgbClr val="77B7E5"/>
    <a:srgbClr val="A8D6EE"/>
    <a:srgbClr val="88CAD1"/>
    <a:srgbClr val="A0D3C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ittlere Formatvorlage 2 - Akz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ittlere Formatvorlage 2 - Akz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ittlere Formatvorlage 2 - Akz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ittlere Formatvorlage 2 - Akz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ittlere Formatvorlage 2 - Akz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415"/>
    <p:restoredTop sz="94748"/>
  </p:normalViewPr>
  <p:slideViewPr>
    <p:cSldViewPr snapToGrid="0" snapToObjects="1">
      <p:cViewPr varScale="1">
        <p:scale>
          <a:sx n="155" d="100"/>
          <a:sy n="155" d="100"/>
        </p:scale>
        <p:origin x="1128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-Arbeitsblat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-Arbeitsblat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de-DE" dirty="0" smtClean="0"/>
              <a:t>Fahrgastentwicklung 2012-2021</a:t>
            </a:r>
            <a:endParaRPr lang="de-DE" dirty="0"/>
          </a:p>
        </c:rich>
      </c:tx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2.8632842637053242E-2"/>
          <c:y val="0.11912733230883085"/>
          <c:w val="0.95800516413232195"/>
          <c:h val="0.7449671932215460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Tabelle1!$B$1</c:f>
              <c:strCache>
                <c:ptCount val="1"/>
                <c:pt idx="0">
                  <c:v>Fahrgastzahlen in Millionen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r>
                      <a:rPr lang="en-US" b="1" dirty="0" smtClean="0"/>
                      <a:t>275,2</a:t>
                    </a:r>
                  </a:p>
                  <a:p>
                    <a:r>
                      <a:rPr lang="en-US" dirty="0" smtClean="0"/>
                      <a:t>+0,3%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4E9B-44F7-96C6-2CB944B6C487}"/>
                </c:ext>
              </c:extLst>
            </c:dLbl>
            <c:dLbl>
              <c:idx val="1"/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197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b="1" dirty="0" smtClean="0"/>
                      <a:t>276,6</a:t>
                    </a:r>
                  </a:p>
                  <a:p>
                    <a:pPr>
                      <a:defRPr sz="1197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dirty="0" smtClean="0"/>
                      <a:t>+0,5%</a:t>
                    </a:r>
                  </a:p>
                  <a:p>
                    <a:pPr>
                      <a:defRPr sz="1197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endParaRPr lang="en-US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</c:ext>
                <c:ext xmlns:c16="http://schemas.microsoft.com/office/drawing/2014/chart" uri="{C3380CC4-5D6E-409C-BE32-E72D297353CC}">
                  <c16:uniqueId val="{00000001-4E9B-44F7-96C6-2CB944B6C487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r>
                      <a:rPr lang="en-US" b="1" dirty="0" smtClean="0"/>
                      <a:t>275,1</a:t>
                    </a:r>
                  </a:p>
                  <a:p>
                    <a:r>
                      <a:rPr lang="en-US" dirty="0" smtClean="0"/>
                      <a:t>-0,6%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4E9B-44F7-96C6-2CB944B6C487}"/>
                </c:ext>
              </c:extLst>
            </c:dLbl>
            <c:dLbl>
              <c:idx val="3"/>
              <c:layout>
                <c:manualLayout>
                  <c:x val="0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en-US" b="1" dirty="0" smtClean="0"/>
                      <a:t>276,2</a:t>
                    </a:r>
                  </a:p>
                  <a:p>
                    <a:r>
                      <a:rPr lang="en-US" dirty="0" smtClean="0"/>
                      <a:t>+0,4%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4E9B-44F7-96C6-2CB944B6C487}"/>
                </c:ext>
              </c:extLst>
            </c:dLbl>
            <c:dLbl>
              <c:idx val="4"/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197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b="1" dirty="0" smtClean="0"/>
                      <a:t>277,7</a:t>
                    </a:r>
                  </a:p>
                  <a:p>
                    <a:pPr>
                      <a:defRPr sz="1197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dirty="0" smtClean="0"/>
                      <a:t>+0,5%</a:t>
                    </a:r>
                  </a:p>
                  <a:p>
                    <a:pPr>
                      <a:defRPr sz="1197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endParaRPr lang="en-US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</c:ext>
                <c:ext xmlns:c16="http://schemas.microsoft.com/office/drawing/2014/chart" uri="{C3380CC4-5D6E-409C-BE32-E72D297353CC}">
                  <c16:uniqueId val="{00000004-4E9B-44F7-96C6-2CB944B6C487}"/>
                </c:ext>
              </c:extLst>
            </c:dLbl>
            <c:dLbl>
              <c:idx val="5"/>
              <c:layout>
                <c:manualLayout>
                  <c:x val="7.5151817875031047E-8"/>
                  <c:y val="5.210029840753568E-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197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b="1" dirty="0" smtClean="0"/>
                      <a:t>280,6</a:t>
                    </a:r>
                  </a:p>
                  <a:p>
                    <a:pPr>
                      <a:defRPr sz="1197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dirty="0" smtClean="0"/>
                      <a:t>+1,0%</a:t>
                    </a:r>
                  </a:p>
                  <a:p>
                    <a:pPr>
                      <a:defRPr sz="1197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endParaRPr lang="en-US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6.8012545543880462E-2"/>
                      <c:h val="8.5522639835970207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4E9B-44F7-96C6-2CB944B6C487}"/>
                </c:ext>
              </c:extLst>
            </c:dLbl>
            <c:dLbl>
              <c:idx val="6"/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197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b="1" dirty="0" smtClean="0"/>
                      <a:t>282,3</a:t>
                    </a:r>
                  </a:p>
                  <a:p>
                    <a:pPr>
                      <a:defRPr sz="1197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dirty="0" smtClean="0"/>
                      <a:t>+0,6%</a:t>
                    </a:r>
                  </a:p>
                  <a:p>
                    <a:pPr>
                      <a:defRPr sz="1197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endParaRPr lang="en-US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</c:ext>
                <c:ext xmlns:c16="http://schemas.microsoft.com/office/drawing/2014/chart" uri="{C3380CC4-5D6E-409C-BE32-E72D297353CC}">
                  <c16:uniqueId val="{00000006-4E9B-44F7-96C6-2CB944B6C487}"/>
                </c:ext>
              </c:extLst>
            </c:dLbl>
            <c:dLbl>
              <c:idx val="7"/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197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b="1" dirty="0" smtClean="0"/>
                      <a:t>286,0</a:t>
                    </a:r>
                  </a:p>
                  <a:p>
                    <a:pPr>
                      <a:defRPr sz="1197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dirty="0" smtClean="0"/>
                      <a:t>+1,3%</a:t>
                    </a:r>
                  </a:p>
                  <a:p>
                    <a:pPr>
                      <a:defRPr sz="1197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endParaRPr lang="en-US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</c:ext>
                <c:ext xmlns:c16="http://schemas.microsoft.com/office/drawing/2014/chart" uri="{C3380CC4-5D6E-409C-BE32-E72D297353CC}">
                  <c16:uniqueId val="{00000007-4E9B-44F7-96C6-2CB944B6C487}"/>
                </c:ext>
              </c:extLst>
            </c:dLbl>
            <c:dLbl>
              <c:idx val="8"/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197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b="1" dirty="0" smtClean="0"/>
                      <a:t>167,7</a:t>
                    </a:r>
                  </a:p>
                  <a:p>
                    <a:pPr>
                      <a:defRPr sz="1197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dirty="0" smtClean="0"/>
                      <a:t>-41,4%</a:t>
                    </a:r>
                  </a:p>
                  <a:p>
                    <a:pPr>
                      <a:defRPr sz="1197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endParaRPr lang="en-US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</c:ext>
                <c:ext xmlns:c16="http://schemas.microsoft.com/office/drawing/2014/chart" uri="{C3380CC4-5D6E-409C-BE32-E72D297353CC}">
                  <c16:uniqueId val="{00000008-4E9B-44F7-96C6-2CB944B6C487}"/>
                </c:ext>
              </c:extLst>
            </c:dLbl>
            <c:dLbl>
              <c:idx val="9"/>
              <c:layout>
                <c:manualLayout>
                  <c:x val="-1.9088561758036895E-3"/>
                  <c:y val="-4.7758055168445935E-17"/>
                </c:manualLayout>
              </c:layout>
              <c:tx>
                <c:rich>
                  <a:bodyPr/>
                  <a:lstStyle/>
                  <a:p>
                    <a:r>
                      <a:rPr lang="en-US" b="1" dirty="0" smtClean="0"/>
                      <a:t>171,8</a:t>
                    </a:r>
                  </a:p>
                  <a:p>
                    <a:r>
                      <a:rPr lang="en-US" dirty="0" smtClean="0"/>
                      <a:t>+2,4%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4E9B-44F7-96C6-2CB944B6C48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de-DE"/>
              </a:p>
            </c:txPr>
            <c:dLblPos val="outEnd"/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Tabelle1!$A$2:$A$11</c:f>
              <c:numCache>
                <c:formatCode>General</c:formatCode>
                <c:ptCount val="10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  <c:pt idx="5">
                  <c:v>2017</c:v>
                </c:pt>
                <c:pt idx="6">
                  <c:v>2018</c:v>
                </c:pt>
                <c:pt idx="7">
                  <c:v>2019</c:v>
                </c:pt>
                <c:pt idx="8">
                  <c:v>2020</c:v>
                </c:pt>
                <c:pt idx="9">
                  <c:v>2021</c:v>
                </c:pt>
              </c:numCache>
            </c:numRef>
          </c:cat>
          <c:val>
            <c:numRef>
              <c:f>Tabelle1!$B$2:$B$11</c:f>
              <c:numCache>
                <c:formatCode>General</c:formatCode>
                <c:ptCount val="10"/>
                <c:pt idx="0">
                  <c:v>4.3</c:v>
                </c:pt>
                <c:pt idx="1">
                  <c:v>4.4000000000000004</c:v>
                </c:pt>
                <c:pt idx="2">
                  <c:v>4.0999999999999996</c:v>
                </c:pt>
                <c:pt idx="3">
                  <c:v>4.3</c:v>
                </c:pt>
                <c:pt idx="4">
                  <c:v>4.5</c:v>
                </c:pt>
                <c:pt idx="5">
                  <c:v>4.7</c:v>
                </c:pt>
                <c:pt idx="6">
                  <c:v>4.8</c:v>
                </c:pt>
                <c:pt idx="7">
                  <c:v>4.9000000000000004</c:v>
                </c:pt>
                <c:pt idx="8">
                  <c:v>3</c:v>
                </c:pt>
                <c:pt idx="9">
                  <c:v>3.2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643-7E4B-B6A3-BE8C9B34DDC9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509766576"/>
        <c:axId val="509949648"/>
      </c:barChart>
      <c:catAx>
        <c:axId val="5097665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de-DE"/>
          </a:p>
        </c:txPr>
        <c:crossAx val="509949648"/>
        <c:crosses val="autoZero"/>
        <c:auto val="1"/>
        <c:lblAlgn val="ctr"/>
        <c:lblOffset val="100"/>
        <c:noMultiLvlLbl val="0"/>
      </c:catAx>
      <c:valAx>
        <c:axId val="50994964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50976657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de-DE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de-DE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de-DE" dirty="0" smtClean="0"/>
              <a:t>Entwicklung der Stammkundenzahlen 2012-2021</a:t>
            </a:r>
            <a:endParaRPr lang="de-DE" dirty="0"/>
          </a:p>
        </c:rich>
      </c:tx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2.8632842637053242E-2"/>
          <c:y val="0.11912733230883085"/>
          <c:w val="0.95800516413232195"/>
          <c:h val="0.7449671932215460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Tabelle1!$B$1</c:f>
              <c:strCache>
                <c:ptCount val="1"/>
                <c:pt idx="0">
                  <c:v>Stammkundenzahl in Tsd.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0"/>
                  <c:y val="-4.7758055168445935E-17"/>
                </c:manualLayout>
              </c:layout>
              <c:tx>
                <c:rich>
                  <a:bodyPr/>
                  <a:lstStyle/>
                  <a:p>
                    <a:r>
                      <a:rPr lang="en-US" b="1" dirty="0" smtClean="0"/>
                      <a:t>291,1</a:t>
                    </a:r>
                  </a:p>
                  <a:p>
                    <a:r>
                      <a:rPr lang="en-US" b="0" dirty="0" smtClean="0"/>
                      <a:t>+4,4%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4E9B-44F7-96C6-2CB944B6C487}"/>
                </c:ext>
              </c:extLst>
            </c:dLbl>
            <c:dLbl>
              <c:idx val="1"/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197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b="1" dirty="0" smtClean="0"/>
                      <a:t>301,3</a:t>
                    </a:r>
                  </a:p>
                  <a:p>
                    <a:pPr>
                      <a:defRPr sz="1197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dirty="0" smtClean="0"/>
                      <a:t>+3,4%</a:t>
                    </a:r>
                    <a:endParaRPr lang="en-US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</c:ext>
                <c:ext xmlns:c16="http://schemas.microsoft.com/office/drawing/2014/chart" uri="{C3380CC4-5D6E-409C-BE32-E72D297353CC}">
                  <c16:uniqueId val="{00000001-4E9B-44F7-96C6-2CB944B6C487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r>
                      <a:rPr lang="en-US" b="1" dirty="0" smtClean="0"/>
                      <a:t>303,1</a:t>
                    </a:r>
                  </a:p>
                  <a:p>
                    <a:r>
                      <a:rPr lang="en-US" dirty="0" smtClean="0"/>
                      <a:t>+0,7%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4E9B-44F7-96C6-2CB944B6C487}"/>
                </c:ext>
              </c:extLst>
            </c:dLbl>
            <c:dLbl>
              <c:idx val="3"/>
              <c:layout>
                <c:manualLayout>
                  <c:x val="0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en-US" b="1" dirty="0" smtClean="0"/>
                      <a:t>303,8</a:t>
                    </a:r>
                  </a:p>
                  <a:p>
                    <a:r>
                      <a:rPr lang="en-US" dirty="0" smtClean="0"/>
                      <a:t>+0,2%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4E9B-44F7-96C6-2CB944B6C487}"/>
                </c:ext>
              </c:extLst>
            </c:dLbl>
            <c:dLbl>
              <c:idx val="4"/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197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b="1" dirty="0" smtClean="0"/>
                      <a:t>304,5</a:t>
                    </a:r>
                  </a:p>
                  <a:p>
                    <a:pPr>
                      <a:defRPr sz="1197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dirty="0" smtClean="0"/>
                      <a:t>+0,2%</a:t>
                    </a:r>
                  </a:p>
                  <a:p>
                    <a:pPr>
                      <a:defRPr sz="1197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endParaRPr lang="en-US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</c:ext>
                <c:ext xmlns:c16="http://schemas.microsoft.com/office/drawing/2014/chart" uri="{C3380CC4-5D6E-409C-BE32-E72D297353CC}">
                  <c16:uniqueId val="{00000004-4E9B-44F7-96C6-2CB944B6C487}"/>
                </c:ext>
              </c:extLst>
            </c:dLbl>
            <c:dLbl>
              <c:idx val="5"/>
              <c:layout>
                <c:manualLayout>
                  <c:x val="7.5151817875031047E-8"/>
                  <c:y val="5.210029840753568E-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197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b="1" dirty="0" smtClean="0"/>
                      <a:t>306,4</a:t>
                    </a:r>
                  </a:p>
                  <a:p>
                    <a:pPr>
                      <a:defRPr sz="1197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dirty="0" smtClean="0"/>
                      <a:t>+0,6%</a:t>
                    </a:r>
                  </a:p>
                  <a:p>
                    <a:pPr>
                      <a:defRPr sz="1197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endParaRPr lang="en-US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6.8012545543880462E-2"/>
                      <c:h val="8.5522639835970207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4E9B-44F7-96C6-2CB944B6C487}"/>
                </c:ext>
              </c:extLst>
            </c:dLbl>
            <c:dLbl>
              <c:idx val="6"/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197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b="1" dirty="0" smtClean="0"/>
                      <a:t>312,9</a:t>
                    </a:r>
                  </a:p>
                  <a:p>
                    <a:pPr>
                      <a:defRPr sz="1197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dirty="0" smtClean="0"/>
                      <a:t>+2,1%</a:t>
                    </a:r>
                  </a:p>
                  <a:p>
                    <a:pPr>
                      <a:defRPr sz="1197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endParaRPr lang="en-US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</c:ext>
                <c:ext xmlns:c16="http://schemas.microsoft.com/office/drawing/2014/chart" uri="{C3380CC4-5D6E-409C-BE32-E72D297353CC}">
                  <c16:uniqueId val="{00000006-4E9B-44F7-96C6-2CB944B6C487}"/>
                </c:ext>
              </c:extLst>
            </c:dLbl>
            <c:dLbl>
              <c:idx val="7"/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197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b="1" dirty="0" smtClean="0"/>
                      <a:t>316,2</a:t>
                    </a:r>
                  </a:p>
                  <a:p>
                    <a:pPr>
                      <a:defRPr sz="1197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dirty="0" smtClean="0"/>
                      <a:t>+1,1%</a:t>
                    </a:r>
                  </a:p>
                  <a:p>
                    <a:pPr>
                      <a:defRPr sz="1197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endParaRPr lang="en-US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</c:ext>
                <c:ext xmlns:c16="http://schemas.microsoft.com/office/drawing/2014/chart" uri="{C3380CC4-5D6E-409C-BE32-E72D297353CC}">
                  <c16:uniqueId val="{00000007-4E9B-44F7-96C6-2CB944B6C487}"/>
                </c:ext>
              </c:extLst>
            </c:dLbl>
            <c:dLbl>
              <c:idx val="8"/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197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b="1" dirty="0" smtClean="0"/>
                      <a:t>303,2</a:t>
                    </a:r>
                  </a:p>
                  <a:p>
                    <a:pPr>
                      <a:defRPr sz="1197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dirty="0" smtClean="0"/>
                      <a:t>-4,1%</a:t>
                    </a:r>
                  </a:p>
                  <a:p>
                    <a:pPr>
                      <a:defRPr sz="1197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endParaRPr lang="en-US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</c:ext>
                <c:ext xmlns:c16="http://schemas.microsoft.com/office/drawing/2014/chart" uri="{C3380CC4-5D6E-409C-BE32-E72D297353CC}">
                  <c16:uniqueId val="{00000008-4E9B-44F7-96C6-2CB944B6C487}"/>
                </c:ext>
              </c:extLst>
            </c:dLbl>
            <c:dLbl>
              <c:idx val="9"/>
              <c:layout>
                <c:manualLayout>
                  <c:x val="-1.9088561758036895E-3"/>
                  <c:y val="-4.7758055168445935E-17"/>
                </c:manualLayout>
              </c:layout>
              <c:tx>
                <c:rich>
                  <a:bodyPr/>
                  <a:lstStyle/>
                  <a:p>
                    <a:r>
                      <a:rPr lang="en-US" b="1" dirty="0" smtClean="0"/>
                      <a:t>278,5</a:t>
                    </a:r>
                  </a:p>
                  <a:p>
                    <a:r>
                      <a:rPr lang="en-US" dirty="0" smtClean="0"/>
                      <a:t>-8,1%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4E9B-44F7-96C6-2CB944B6C48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de-DE"/>
              </a:p>
            </c:txPr>
            <c:dLblPos val="outEnd"/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Tabelle1!$A$2:$A$11</c:f>
              <c:numCache>
                <c:formatCode>General</c:formatCode>
                <c:ptCount val="10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  <c:pt idx="5">
                  <c:v>2017</c:v>
                </c:pt>
                <c:pt idx="6">
                  <c:v>2018</c:v>
                </c:pt>
                <c:pt idx="7">
                  <c:v>2019</c:v>
                </c:pt>
                <c:pt idx="8">
                  <c:v>2020</c:v>
                </c:pt>
                <c:pt idx="9">
                  <c:v>2021</c:v>
                </c:pt>
              </c:numCache>
            </c:numRef>
          </c:cat>
          <c:val>
            <c:numRef>
              <c:f>Tabelle1!$B$2:$B$11</c:f>
              <c:numCache>
                <c:formatCode>General</c:formatCode>
                <c:ptCount val="10"/>
                <c:pt idx="0">
                  <c:v>2.2999999999999998</c:v>
                </c:pt>
                <c:pt idx="1">
                  <c:v>3</c:v>
                </c:pt>
                <c:pt idx="2">
                  <c:v>3.3</c:v>
                </c:pt>
                <c:pt idx="3">
                  <c:v>3.4</c:v>
                </c:pt>
                <c:pt idx="4">
                  <c:v>3.5</c:v>
                </c:pt>
                <c:pt idx="5">
                  <c:v>3.7</c:v>
                </c:pt>
                <c:pt idx="6">
                  <c:v>4.0999999999999996</c:v>
                </c:pt>
                <c:pt idx="7">
                  <c:v>4.3</c:v>
                </c:pt>
                <c:pt idx="8">
                  <c:v>3.5</c:v>
                </c:pt>
                <c:pt idx="9">
                  <c:v>2.5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643-7E4B-B6A3-BE8C9B34DDC9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509766576"/>
        <c:axId val="509949648"/>
      </c:barChart>
      <c:catAx>
        <c:axId val="5097665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de-DE"/>
          </a:p>
        </c:txPr>
        <c:crossAx val="509949648"/>
        <c:crosses val="autoZero"/>
        <c:auto val="1"/>
        <c:lblAlgn val="ctr"/>
        <c:lblOffset val="100"/>
        <c:noMultiLvlLbl val="0"/>
      </c:catAx>
      <c:valAx>
        <c:axId val="50994964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50976657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de-DE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de-DE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D05243-9622-8347-84E8-85B4A53D32ED}" type="datetimeFigureOut">
              <a:rPr lang="de-DE" smtClean="0"/>
              <a:t>09.03.2022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A741A9-37FE-4646-ADB0-50569C4B832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471072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A741A9-37FE-4646-ADB0-50569C4B832F}" type="slidenum">
              <a:rPr lang="de-DE" smtClean="0"/>
              <a:t>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83317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A741A9-37FE-4646-ADB0-50569C4B832F}" type="slidenum">
              <a:rPr lang="de-DE" smtClean="0"/>
              <a:t>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9692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hteck 10">
            <a:extLst>
              <a:ext uri="{FF2B5EF4-FFF2-40B4-BE49-F238E27FC236}">
                <a16:creationId xmlns:a16="http://schemas.microsoft.com/office/drawing/2014/main" id="{9EDB2AE7-A0BE-7D44-BE37-DE8DF512E42A}"/>
              </a:ext>
            </a:extLst>
          </p:cNvPr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17" name="Rechteck 16">
            <a:extLst>
              <a:ext uri="{FF2B5EF4-FFF2-40B4-BE49-F238E27FC236}">
                <a16:creationId xmlns:a16="http://schemas.microsoft.com/office/drawing/2014/main" id="{D1856CCD-4E45-0A49-8045-DD7DFDC61E31}"/>
              </a:ext>
            </a:extLst>
          </p:cNvPr>
          <p:cNvSpPr/>
          <p:nvPr userDrawn="1"/>
        </p:nvSpPr>
        <p:spPr>
          <a:xfrm>
            <a:off x="9143998" y="0"/>
            <a:ext cx="3048001" cy="3430800"/>
          </a:xfrm>
          <a:prstGeom prst="rect">
            <a:avLst/>
          </a:prstGeom>
          <a:solidFill>
            <a:srgbClr val="EE9E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19" name="Rechteck 18">
            <a:extLst>
              <a:ext uri="{FF2B5EF4-FFF2-40B4-BE49-F238E27FC236}">
                <a16:creationId xmlns:a16="http://schemas.microsoft.com/office/drawing/2014/main" id="{DB6FCD46-EF68-1A40-B7ED-8183DA6BF98C}"/>
              </a:ext>
            </a:extLst>
          </p:cNvPr>
          <p:cNvSpPr/>
          <p:nvPr userDrawn="1"/>
        </p:nvSpPr>
        <p:spPr>
          <a:xfrm>
            <a:off x="9143998" y="3425399"/>
            <a:ext cx="3049200" cy="3430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DD3B0DBC-F23D-F34F-B424-CEC78FD7DE2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32000" y="812193"/>
            <a:ext cx="6682478" cy="2263169"/>
          </a:xfrm>
          <a:prstGeom prst="rect">
            <a:avLst/>
          </a:prstGeom>
        </p:spPr>
        <p:txBody>
          <a:bodyPr wrap="square" lIns="0" tIns="0" rIns="0" bIns="0" anchor="b" anchorCtr="0">
            <a:noAutofit/>
          </a:bodyPr>
          <a:lstStyle>
            <a:lvl1pPr algn="l">
              <a:defRPr sz="7000" b="1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de-DE" dirty="0"/>
              <a:t>Hier steht eine</a:t>
            </a:r>
            <a:br>
              <a:rPr lang="de-DE" dirty="0"/>
            </a:br>
            <a:r>
              <a:rPr lang="de-DE" dirty="0"/>
              <a:t>Titel-Headline.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161DD0A1-F82B-AB4C-BFF0-817CF351BF3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32000" y="3330855"/>
            <a:ext cx="6682478" cy="947449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indent="0" algn="l">
              <a:lnSpc>
                <a:spcPts val="3800"/>
              </a:lnSpc>
              <a:spcBef>
                <a:spcPts val="0"/>
              </a:spcBef>
              <a:buNone/>
              <a:defRPr lang="de-DE" smtClean="0">
                <a:solidFill>
                  <a:schemeClr val="bg1"/>
                </a:solidFill>
                <a:effectLst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dirty="0">
                <a:effectLst/>
                <a:latin typeface="Calibri" panose="020F0502020204030204" pitchFamily="34" charset="0"/>
              </a:rPr>
              <a:t>Und hier eine kurze </a:t>
            </a:r>
            <a:r>
              <a:rPr lang="de-DE" dirty="0" err="1">
                <a:effectLst/>
                <a:latin typeface="Calibri" panose="020F0502020204030204" pitchFamily="34" charset="0"/>
              </a:rPr>
              <a:t>Subline</a:t>
            </a:r>
            <a:r>
              <a:rPr lang="de-DE" dirty="0">
                <a:effectLst/>
                <a:latin typeface="Calibri" panose="020F0502020204030204" pitchFamily="34" charset="0"/>
              </a:rPr>
              <a:t>, </a:t>
            </a:r>
            <a:br>
              <a:rPr lang="de-DE" dirty="0">
                <a:effectLst/>
                <a:latin typeface="Calibri" panose="020F0502020204030204" pitchFamily="34" charset="0"/>
              </a:rPr>
            </a:br>
            <a:r>
              <a:rPr lang="de-DE" dirty="0">
                <a:effectLst/>
                <a:latin typeface="Calibri" panose="020F0502020204030204" pitchFamily="34" charset="0"/>
              </a:rPr>
              <a:t>die auch etwas länger sein kann.</a:t>
            </a:r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CE6DE234-EF24-E54D-B317-DBB0D3F301C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905398" y="4819098"/>
            <a:ext cx="1526400" cy="643403"/>
          </a:xfrm>
          <a:prstGeom prst="rect">
            <a:avLst/>
          </a:prstGeom>
        </p:spPr>
      </p:pic>
      <p:sp>
        <p:nvSpPr>
          <p:cNvPr id="14" name="Textplatzhalter 5">
            <a:extLst>
              <a:ext uri="{FF2B5EF4-FFF2-40B4-BE49-F238E27FC236}">
                <a16:creationId xmlns:a16="http://schemas.microsoft.com/office/drawing/2014/main" id="{5E7FAEB6-3C1F-6845-BF13-AAFD9264D07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32000" y="5522163"/>
            <a:ext cx="6682478" cy="1006475"/>
          </a:xfrm>
          <a:prstGeom prst="rect">
            <a:avLst/>
          </a:prstGeom>
        </p:spPr>
        <p:txBody>
          <a:bodyPr lIns="0" tIns="0" rIns="0" bIns="0" anchor="b" anchorCtr="0"/>
          <a:lstStyle>
            <a:lvl1pPr marL="0" indent="0">
              <a:lnSpc>
                <a:spcPts val="1700"/>
              </a:lnSpc>
              <a:spcBef>
                <a:spcPts val="0"/>
              </a:spcBef>
              <a:buNone/>
              <a:defRPr sz="1200">
                <a:solidFill>
                  <a:schemeClr val="bg1"/>
                </a:solidFill>
              </a:defRPr>
            </a:lvl1pPr>
          </a:lstStyle>
          <a:p>
            <a:pPr lvl="0"/>
            <a:fld id="{183805BD-329F-9D47-9856-E0C671158335}" type="datetime4">
              <a:rPr lang="de-DE" smtClean="0"/>
              <a:t>11. Juni 2021</a:t>
            </a:fld>
            <a:r>
              <a:rPr lang="de-DE" dirty="0"/>
              <a:t/>
            </a:r>
            <a:br>
              <a:rPr lang="de-DE" dirty="0"/>
            </a:br>
            <a:r>
              <a:rPr lang="de-DE" dirty="0"/>
              <a:t>Maxim Muster</a:t>
            </a:r>
            <a:br>
              <a:rPr lang="de-DE" dirty="0"/>
            </a:br>
            <a:r>
              <a:rPr lang="de-DE" dirty="0"/>
              <a:t>Veranstaltung</a:t>
            </a:r>
          </a:p>
        </p:txBody>
      </p:sp>
    </p:spTree>
    <p:extLst>
      <p:ext uri="{BB962C8B-B14F-4D97-AF65-F5344CB8AC3E}">
        <p14:creationId xmlns:p14="http://schemas.microsoft.com/office/powerpoint/2010/main" val="28932736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erse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hteck 11">
            <a:extLst>
              <a:ext uri="{FF2B5EF4-FFF2-40B4-BE49-F238E27FC236}">
                <a16:creationId xmlns:a16="http://schemas.microsoft.com/office/drawing/2014/main" id="{B74EDD18-F99D-F74F-A12B-AF770CBCA049}"/>
              </a:ext>
            </a:extLst>
          </p:cNvPr>
          <p:cNvSpPr/>
          <p:nvPr userDrawn="1"/>
        </p:nvSpPr>
        <p:spPr>
          <a:xfrm>
            <a:off x="0" y="6001200"/>
            <a:ext cx="10564800" cy="8568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Untertitel 2">
            <a:extLst>
              <a:ext uri="{FF2B5EF4-FFF2-40B4-BE49-F238E27FC236}">
                <a16:creationId xmlns:a16="http://schemas.microsoft.com/office/drawing/2014/main" id="{EFE21130-4F29-8947-A21E-8C357A18444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32000" y="612000"/>
            <a:ext cx="9268800" cy="408766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>
            <a:lvl1pPr marL="0" indent="0" algn="l">
              <a:lnSpc>
                <a:spcPts val="3250"/>
              </a:lnSpc>
              <a:spcBef>
                <a:spcPts val="0"/>
              </a:spcBef>
              <a:buNone/>
              <a:defRPr lang="de-DE" sz="2700" b="1" smtClean="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dirty="0">
                <a:effectLst/>
                <a:latin typeface="Calibri" panose="020F0502020204030204" pitchFamily="34" charset="0"/>
              </a:rPr>
              <a:t>Hier steht eine Headline</a:t>
            </a:r>
          </a:p>
        </p:txBody>
      </p:sp>
      <p:sp>
        <p:nvSpPr>
          <p:cNvPr id="15" name="Textplatzhalter 3">
            <a:extLst>
              <a:ext uri="{FF2B5EF4-FFF2-40B4-BE49-F238E27FC236}">
                <a16:creationId xmlns:a16="http://schemas.microsoft.com/office/drawing/2014/main" id="{BF3A50DD-47DB-D047-BC9C-4A3C7B89F2E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58800" y="6343200"/>
            <a:ext cx="6181560" cy="183600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2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/>
              <a:t>Thema</a:t>
            </a:r>
          </a:p>
        </p:txBody>
      </p:sp>
      <p:sp>
        <p:nvSpPr>
          <p:cNvPr id="16" name="Textfeld 15">
            <a:extLst>
              <a:ext uri="{FF2B5EF4-FFF2-40B4-BE49-F238E27FC236}">
                <a16:creationId xmlns:a16="http://schemas.microsoft.com/office/drawing/2014/main" id="{EAFAF00A-52A4-7D4F-8325-508BC8CF4B17}"/>
              </a:ext>
            </a:extLst>
          </p:cNvPr>
          <p:cNvSpPr txBox="1"/>
          <p:nvPr userDrawn="1"/>
        </p:nvSpPr>
        <p:spPr>
          <a:xfrm>
            <a:off x="432000" y="6343200"/>
            <a:ext cx="872664" cy="184666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fld id="{EEC84336-3956-264C-9C65-1156880DC32F}" type="slidenum">
              <a:rPr lang="de-DE" sz="1200" smtClean="0">
                <a:solidFill>
                  <a:schemeClr val="bg1"/>
                </a:solidFill>
              </a:rPr>
              <a:t>‹Nr.›</a:t>
            </a:fld>
            <a:endParaRPr lang="de-DE" sz="1200" dirty="0">
              <a:solidFill>
                <a:schemeClr val="bg1"/>
              </a:solidFill>
            </a:endParaRPr>
          </a:p>
        </p:txBody>
      </p:sp>
      <p:sp>
        <p:nvSpPr>
          <p:cNvPr id="11" name="Textplatzhalter 13">
            <a:extLst>
              <a:ext uri="{FF2B5EF4-FFF2-40B4-BE49-F238E27FC236}">
                <a16:creationId xmlns:a16="http://schemas.microsoft.com/office/drawing/2014/main" id="{CA642B9E-9845-FE48-BDE0-DEFC775B349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31997" y="1026000"/>
            <a:ext cx="9268800" cy="4088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 algn="l" defTabSz="914400" rtl="0" eaLnBrk="1" latinLnBrk="0" hangingPunct="1">
              <a:lnSpc>
                <a:spcPts val="3250"/>
              </a:lnSpc>
              <a:spcBef>
                <a:spcPts val="0"/>
              </a:spcBef>
              <a:buFont typeface="Arial" panose="020B0604020202020204" pitchFamily="34" charset="0"/>
              <a:buNone/>
              <a:defRPr lang="de-DE" sz="2700" b="0" kern="1200" dirty="0" smtClean="0">
                <a:solidFill>
                  <a:schemeClr val="tx1"/>
                </a:solidFill>
                <a:effectLst/>
                <a:latin typeface="Calibri" panose="020F0502020204030204" pitchFamily="34" charset="0"/>
                <a:ea typeface="+mn-ea"/>
                <a:cs typeface="+mn-cs"/>
              </a:defRPr>
            </a:lvl1pPr>
          </a:lstStyle>
          <a:p>
            <a:r>
              <a:rPr lang="de-DE" dirty="0"/>
              <a:t>Und eine </a:t>
            </a:r>
            <a:r>
              <a:rPr lang="de-DE" dirty="0" err="1"/>
              <a:t>Subline</a:t>
            </a:r>
            <a:r>
              <a:rPr lang="de-DE" dirty="0"/>
              <a:t>.</a:t>
            </a:r>
          </a:p>
        </p:txBody>
      </p:sp>
      <p:pic>
        <p:nvPicPr>
          <p:cNvPr id="10" name="Grafik 9">
            <a:extLst>
              <a:ext uri="{FF2B5EF4-FFF2-40B4-BE49-F238E27FC236}">
                <a16:creationId xmlns:a16="http://schemas.microsoft.com/office/drawing/2014/main" id="{221B3AC3-6C09-4042-A63F-2F1CBEA0E48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10996800" y="6268749"/>
            <a:ext cx="763200" cy="321701"/>
          </a:xfrm>
          <a:prstGeom prst="rect">
            <a:avLst/>
          </a:prstGeom>
        </p:spPr>
      </p:pic>
      <p:sp>
        <p:nvSpPr>
          <p:cNvPr id="13" name="Rechteck 12">
            <a:extLst>
              <a:ext uri="{FF2B5EF4-FFF2-40B4-BE49-F238E27FC236}">
                <a16:creationId xmlns:a16="http://schemas.microsoft.com/office/drawing/2014/main" id="{5C1E1AF4-08FE-4544-8404-71311D75D1F6}"/>
              </a:ext>
            </a:extLst>
          </p:cNvPr>
          <p:cNvSpPr/>
          <p:nvPr userDrawn="1"/>
        </p:nvSpPr>
        <p:spPr>
          <a:xfrm>
            <a:off x="10564800" y="-2"/>
            <a:ext cx="1627199" cy="6001202"/>
          </a:xfrm>
          <a:prstGeom prst="rect">
            <a:avLst/>
          </a:prstGeom>
          <a:solidFill>
            <a:srgbClr val="EE9E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0493724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hteck 11">
            <a:extLst>
              <a:ext uri="{FF2B5EF4-FFF2-40B4-BE49-F238E27FC236}">
                <a16:creationId xmlns:a16="http://schemas.microsoft.com/office/drawing/2014/main" id="{B74EDD18-F99D-F74F-A12B-AF770CBCA049}"/>
              </a:ext>
            </a:extLst>
          </p:cNvPr>
          <p:cNvSpPr/>
          <p:nvPr userDrawn="1"/>
        </p:nvSpPr>
        <p:spPr>
          <a:xfrm>
            <a:off x="0" y="6001200"/>
            <a:ext cx="10564800" cy="8568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A3650813-79CD-D34A-9E18-CDA1DDC2828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10996800" y="6268749"/>
            <a:ext cx="763200" cy="321701"/>
          </a:xfrm>
          <a:prstGeom prst="rect">
            <a:avLst/>
          </a:prstGeom>
        </p:spPr>
      </p:pic>
      <p:sp>
        <p:nvSpPr>
          <p:cNvPr id="9" name="Untertitel 2">
            <a:extLst>
              <a:ext uri="{FF2B5EF4-FFF2-40B4-BE49-F238E27FC236}">
                <a16:creationId xmlns:a16="http://schemas.microsoft.com/office/drawing/2014/main" id="{EFE21130-4F29-8947-A21E-8C357A18444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32000" y="612000"/>
            <a:ext cx="9268800" cy="408766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>
            <a:lvl1pPr marL="0" indent="0" algn="l">
              <a:lnSpc>
                <a:spcPts val="3250"/>
              </a:lnSpc>
              <a:spcBef>
                <a:spcPts val="0"/>
              </a:spcBef>
              <a:buNone/>
              <a:defRPr lang="de-DE" sz="2700" b="1" smtClean="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dirty="0">
                <a:effectLst/>
                <a:latin typeface="Calibri" panose="020F0502020204030204" pitchFamily="34" charset="0"/>
              </a:rPr>
              <a:t>Hier steht eine Headline.</a:t>
            </a:r>
          </a:p>
        </p:txBody>
      </p:sp>
      <p:sp>
        <p:nvSpPr>
          <p:cNvPr id="10" name="Textplatzhalter 13">
            <a:extLst>
              <a:ext uri="{FF2B5EF4-FFF2-40B4-BE49-F238E27FC236}">
                <a16:creationId xmlns:a16="http://schemas.microsoft.com/office/drawing/2014/main" id="{426EA691-280D-464E-BE38-16D2DB6D637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31997" y="1026000"/>
            <a:ext cx="9268800" cy="4088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 algn="l" defTabSz="914400" rtl="0" eaLnBrk="1" latinLnBrk="0" hangingPunct="1">
              <a:lnSpc>
                <a:spcPts val="3250"/>
              </a:lnSpc>
              <a:spcBef>
                <a:spcPts val="0"/>
              </a:spcBef>
              <a:buFont typeface="Arial" panose="020B0604020202020204" pitchFamily="34" charset="0"/>
              <a:buNone/>
              <a:defRPr lang="de-DE" sz="2700" b="0" kern="1200" dirty="0" smtClean="0">
                <a:solidFill>
                  <a:schemeClr val="tx1"/>
                </a:solidFill>
                <a:effectLst/>
                <a:latin typeface="Calibri" panose="020F0502020204030204" pitchFamily="34" charset="0"/>
                <a:ea typeface="+mn-ea"/>
                <a:cs typeface="+mn-cs"/>
              </a:defRPr>
            </a:lvl1pPr>
          </a:lstStyle>
          <a:p>
            <a:r>
              <a:rPr lang="de-DE" dirty="0"/>
              <a:t>Und eine </a:t>
            </a:r>
            <a:r>
              <a:rPr lang="de-DE" dirty="0" err="1"/>
              <a:t>Subline</a:t>
            </a:r>
            <a:r>
              <a:rPr lang="de-DE" dirty="0"/>
              <a:t>.</a:t>
            </a:r>
          </a:p>
        </p:txBody>
      </p:sp>
      <p:sp>
        <p:nvSpPr>
          <p:cNvPr id="15" name="Textplatzhalter 3">
            <a:extLst>
              <a:ext uri="{FF2B5EF4-FFF2-40B4-BE49-F238E27FC236}">
                <a16:creationId xmlns:a16="http://schemas.microsoft.com/office/drawing/2014/main" id="{BF3A50DD-47DB-D047-BC9C-4A3C7B89F2E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58800" y="6343200"/>
            <a:ext cx="6181560" cy="183600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2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/>
              <a:t>Thema</a:t>
            </a:r>
          </a:p>
        </p:txBody>
      </p:sp>
      <p:sp>
        <p:nvSpPr>
          <p:cNvPr id="16" name="Textfeld 15">
            <a:extLst>
              <a:ext uri="{FF2B5EF4-FFF2-40B4-BE49-F238E27FC236}">
                <a16:creationId xmlns:a16="http://schemas.microsoft.com/office/drawing/2014/main" id="{EAFAF00A-52A4-7D4F-8325-508BC8CF4B17}"/>
              </a:ext>
            </a:extLst>
          </p:cNvPr>
          <p:cNvSpPr txBox="1"/>
          <p:nvPr userDrawn="1"/>
        </p:nvSpPr>
        <p:spPr>
          <a:xfrm>
            <a:off x="432000" y="6343200"/>
            <a:ext cx="872664" cy="184666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fld id="{EEC84336-3956-264C-9C65-1156880DC32F}" type="slidenum">
              <a:rPr lang="de-DE" sz="1200" smtClean="0">
                <a:solidFill>
                  <a:schemeClr val="bg1"/>
                </a:solidFill>
              </a:rPr>
              <a:t>‹Nr.›</a:t>
            </a:fld>
            <a:endParaRPr lang="de-DE" sz="1200" dirty="0">
              <a:solidFill>
                <a:schemeClr val="bg1"/>
              </a:solidFill>
            </a:endParaRPr>
          </a:p>
        </p:txBody>
      </p:sp>
      <p:sp>
        <p:nvSpPr>
          <p:cNvPr id="13" name="Rechteck 12">
            <a:extLst>
              <a:ext uri="{FF2B5EF4-FFF2-40B4-BE49-F238E27FC236}">
                <a16:creationId xmlns:a16="http://schemas.microsoft.com/office/drawing/2014/main" id="{C5E9B65A-DA5D-9747-80C7-FF40589A3656}"/>
              </a:ext>
            </a:extLst>
          </p:cNvPr>
          <p:cNvSpPr/>
          <p:nvPr userDrawn="1"/>
        </p:nvSpPr>
        <p:spPr>
          <a:xfrm>
            <a:off x="10564800" y="-2"/>
            <a:ext cx="1627199" cy="6001202"/>
          </a:xfrm>
          <a:prstGeom prst="rect">
            <a:avLst/>
          </a:prstGeom>
          <a:solidFill>
            <a:srgbClr val="EE9E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4B26A9A6-343C-A54C-9458-1F7A35EBEEC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31800" y="1706400"/>
            <a:ext cx="9269413" cy="3861842"/>
          </a:xfrm>
          <a:prstGeom prst="rect">
            <a:avLst/>
          </a:prstGeom>
        </p:spPr>
        <p:txBody>
          <a:bodyPr/>
          <a:lstStyle>
            <a:lvl1pPr marL="228600" indent="-230400">
              <a:lnSpc>
                <a:spcPts val="2600"/>
              </a:lnSpc>
              <a:spcBef>
                <a:spcPts val="600"/>
              </a:spcBef>
              <a:buClr>
                <a:schemeClr val="accent6"/>
              </a:buClr>
              <a:buSzPct val="70000"/>
              <a:buFontTx/>
              <a:buBlip>
                <a:blip r:embed="rId3"/>
              </a:buBlip>
              <a:defRPr sz="1900"/>
            </a:lvl1pPr>
            <a:lvl2pPr indent="-230400">
              <a:lnSpc>
                <a:spcPts val="2600"/>
              </a:lnSpc>
              <a:spcBef>
                <a:spcPts val="600"/>
              </a:spcBef>
              <a:buClr>
                <a:schemeClr val="accent6"/>
              </a:buClr>
              <a:buSzPct val="70000"/>
              <a:defRPr sz="1900"/>
            </a:lvl2pPr>
            <a:lvl3pPr indent="-230400">
              <a:lnSpc>
                <a:spcPts val="2600"/>
              </a:lnSpc>
              <a:spcBef>
                <a:spcPts val="600"/>
              </a:spcBef>
              <a:buClr>
                <a:schemeClr val="accent6"/>
              </a:buClr>
              <a:buSzPct val="70000"/>
              <a:defRPr sz="1900"/>
            </a:lvl3pPr>
            <a:lvl4pPr marL="1598400" indent="-230400">
              <a:lnSpc>
                <a:spcPts val="2600"/>
              </a:lnSpc>
              <a:spcBef>
                <a:spcPts val="600"/>
              </a:spcBef>
              <a:buClr>
                <a:schemeClr val="accent6"/>
              </a:buClr>
              <a:buSzPct val="70000"/>
              <a:buFont typeface="Arial" panose="020B0604020202020204" pitchFamily="34" charset="0"/>
              <a:buChar char="•"/>
              <a:defRPr sz="1900"/>
            </a:lvl4pPr>
            <a:lvl5pPr marL="2171700" indent="-230400">
              <a:lnSpc>
                <a:spcPts val="2600"/>
              </a:lnSpc>
              <a:spcBef>
                <a:spcPts val="600"/>
              </a:spcBef>
              <a:buClr>
                <a:schemeClr val="accent6"/>
              </a:buClr>
              <a:buSzPct val="70000"/>
              <a:buFont typeface="Arial" panose="020B0604020202020204" pitchFamily="34" charset="0"/>
              <a:buChar char="•"/>
              <a:defRPr sz="1900"/>
            </a:lvl5pPr>
            <a:lvl6pPr indent="-230400">
              <a:buClr>
                <a:schemeClr val="accent3"/>
              </a:buClr>
              <a:buSzPct val="70000"/>
              <a:defRPr/>
            </a:lvl6pPr>
            <a:lvl7pPr indent="-230400">
              <a:buClr>
                <a:schemeClr val="accent3"/>
              </a:buClr>
              <a:buSzPct val="70000"/>
              <a:defRPr/>
            </a:lvl7pPr>
            <a:lvl8pPr indent="-230400">
              <a:buClr>
                <a:schemeClr val="accent3"/>
              </a:buClr>
              <a:buSzPct val="70000"/>
              <a:defRPr/>
            </a:lvl8pPr>
            <a:lvl9pPr marL="3943350" indent="-230400">
              <a:buClr>
                <a:schemeClr val="accent3"/>
              </a:buClr>
              <a:buSzPct val="70000"/>
              <a:buFont typeface="Arial" panose="020B0604020202020204" pitchFamily="34" charset="0"/>
              <a:buChar char="•"/>
              <a:defRPr/>
            </a:lvl9pPr>
          </a:lstStyle>
          <a:p>
            <a:pPr lvl="0"/>
            <a:r>
              <a:rPr lang="de-DE" dirty="0"/>
              <a:t>Hier steht ein Text oder eine Aufzählung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  <a:p>
            <a:pPr lvl="0"/>
            <a:r>
              <a:rPr lang="de-DE" dirty="0"/>
              <a:t>Hier steht ein Text oder eine Aufzählung</a:t>
            </a:r>
          </a:p>
          <a:p>
            <a:pPr lvl="1"/>
            <a:r>
              <a:rPr lang="de-DE" dirty="0"/>
              <a:t>Zweite Ebene</a:t>
            </a:r>
          </a:p>
        </p:txBody>
      </p:sp>
    </p:spTree>
    <p:extLst>
      <p:ext uri="{BB962C8B-B14F-4D97-AF65-F5344CB8AC3E}">
        <p14:creationId xmlns:p14="http://schemas.microsoft.com/office/powerpoint/2010/main" val="37221412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ei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hteck 11">
            <a:extLst>
              <a:ext uri="{FF2B5EF4-FFF2-40B4-BE49-F238E27FC236}">
                <a16:creationId xmlns:a16="http://schemas.microsoft.com/office/drawing/2014/main" id="{B74EDD18-F99D-F74F-A12B-AF770CBCA049}"/>
              </a:ext>
            </a:extLst>
          </p:cNvPr>
          <p:cNvSpPr/>
          <p:nvPr userDrawn="1"/>
        </p:nvSpPr>
        <p:spPr>
          <a:xfrm>
            <a:off x="0" y="6001200"/>
            <a:ext cx="10564800" cy="8568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Untertitel 2">
            <a:extLst>
              <a:ext uri="{FF2B5EF4-FFF2-40B4-BE49-F238E27FC236}">
                <a16:creationId xmlns:a16="http://schemas.microsoft.com/office/drawing/2014/main" id="{EFE21130-4F29-8947-A21E-8C357A18444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32000" y="612000"/>
            <a:ext cx="4632151" cy="408766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>
            <a:lvl1pPr marL="0" indent="0" algn="l">
              <a:lnSpc>
                <a:spcPts val="3250"/>
              </a:lnSpc>
              <a:spcBef>
                <a:spcPts val="0"/>
              </a:spcBef>
              <a:buNone/>
              <a:defRPr lang="de-DE" sz="2700" b="1" smtClean="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dirty="0">
                <a:effectLst/>
                <a:latin typeface="Calibri" panose="020F0502020204030204" pitchFamily="34" charset="0"/>
              </a:rPr>
              <a:t>Hier steht eine Headline.</a:t>
            </a:r>
          </a:p>
        </p:txBody>
      </p:sp>
      <p:sp>
        <p:nvSpPr>
          <p:cNvPr id="10" name="Textplatzhalter 13">
            <a:extLst>
              <a:ext uri="{FF2B5EF4-FFF2-40B4-BE49-F238E27FC236}">
                <a16:creationId xmlns:a16="http://schemas.microsoft.com/office/drawing/2014/main" id="{426EA691-280D-464E-BE38-16D2DB6D637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31997" y="1026000"/>
            <a:ext cx="4632154" cy="4088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 algn="l" defTabSz="914400" rtl="0" eaLnBrk="1" latinLnBrk="0" hangingPunct="1">
              <a:lnSpc>
                <a:spcPts val="3250"/>
              </a:lnSpc>
              <a:spcBef>
                <a:spcPts val="0"/>
              </a:spcBef>
              <a:buFont typeface="Arial" panose="020B0604020202020204" pitchFamily="34" charset="0"/>
              <a:buNone/>
              <a:defRPr lang="de-DE" sz="2700" b="0" kern="1200" dirty="0" smtClean="0">
                <a:solidFill>
                  <a:schemeClr val="tx1"/>
                </a:solidFill>
                <a:effectLst/>
                <a:latin typeface="Calibri" panose="020F0502020204030204" pitchFamily="34" charset="0"/>
                <a:ea typeface="+mn-ea"/>
                <a:cs typeface="+mn-cs"/>
              </a:defRPr>
            </a:lvl1pPr>
          </a:lstStyle>
          <a:p>
            <a:r>
              <a:rPr lang="de-DE" dirty="0"/>
              <a:t>Und eine </a:t>
            </a:r>
            <a:r>
              <a:rPr lang="de-DE" dirty="0" err="1"/>
              <a:t>Subline</a:t>
            </a:r>
            <a:r>
              <a:rPr lang="de-DE" dirty="0"/>
              <a:t>.</a:t>
            </a:r>
          </a:p>
        </p:txBody>
      </p:sp>
      <p:sp>
        <p:nvSpPr>
          <p:cNvPr id="15" name="Textplatzhalter 3">
            <a:extLst>
              <a:ext uri="{FF2B5EF4-FFF2-40B4-BE49-F238E27FC236}">
                <a16:creationId xmlns:a16="http://schemas.microsoft.com/office/drawing/2014/main" id="{BF3A50DD-47DB-D047-BC9C-4A3C7B89F2E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58800" y="6343200"/>
            <a:ext cx="6181560" cy="183600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2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/>
              <a:t>Thema</a:t>
            </a:r>
          </a:p>
        </p:txBody>
      </p:sp>
      <p:sp>
        <p:nvSpPr>
          <p:cNvPr id="16" name="Textfeld 15">
            <a:extLst>
              <a:ext uri="{FF2B5EF4-FFF2-40B4-BE49-F238E27FC236}">
                <a16:creationId xmlns:a16="http://schemas.microsoft.com/office/drawing/2014/main" id="{EAFAF00A-52A4-7D4F-8325-508BC8CF4B17}"/>
              </a:ext>
            </a:extLst>
          </p:cNvPr>
          <p:cNvSpPr txBox="1"/>
          <p:nvPr userDrawn="1"/>
        </p:nvSpPr>
        <p:spPr>
          <a:xfrm>
            <a:off x="432000" y="6343200"/>
            <a:ext cx="872664" cy="184666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fld id="{EEC84336-3956-264C-9C65-1156880DC32F}" type="slidenum">
              <a:rPr lang="de-DE" sz="1200" smtClean="0">
                <a:solidFill>
                  <a:schemeClr val="bg1"/>
                </a:solidFill>
              </a:rPr>
              <a:t>‹Nr.›</a:t>
            </a:fld>
            <a:endParaRPr lang="de-DE" sz="1200" dirty="0">
              <a:solidFill>
                <a:schemeClr val="bg1"/>
              </a:solidFill>
            </a:endParaRPr>
          </a:p>
        </p:txBody>
      </p:sp>
      <p:sp>
        <p:nvSpPr>
          <p:cNvPr id="22" name="Textplatzhalter 13">
            <a:extLst>
              <a:ext uri="{FF2B5EF4-FFF2-40B4-BE49-F238E27FC236}">
                <a16:creationId xmlns:a16="http://schemas.microsoft.com/office/drawing/2014/main" id="{1237746B-A00F-3C41-9637-05FE1050133D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5503152" y="1026000"/>
            <a:ext cx="4633200" cy="4088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 algn="l" defTabSz="914400" rtl="0" eaLnBrk="1" latinLnBrk="0" hangingPunct="1">
              <a:lnSpc>
                <a:spcPts val="3250"/>
              </a:lnSpc>
              <a:spcBef>
                <a:spcPts val="0"/>
              </a:spcBef>
              <a:buFont typeface="Arial" panose="020B0604020202020204" pitchFamily="34" charset="0"/>
              <a:buNone/>
              <a:defRPr lang="de-DE" sz="2700" b="0" kern="1200" dirty="0" smtClean="0">
                <a:solidFill>
                  <a:schemeClr val="tx1"/>
                </a:solidFill>
                <a:effectLst/>
                <a:latin typeface="Calibri" panose="020F0502020204030204" pitchFamily="34" charset="0"/>
                <a:ea typeface="+mn-ea"/>
                <a:cs typeface="+mn-cs"/>
              </a:defRPr>
            </a:lvl1pPr>
          </a:lstStyle>
          <a:p>
            <a:r>
              <a:rPr lang="de-DE" dirty="0"/>
              <a:t>Und eine </a:t>
            </a:r>
            <a:r>
              <a:rPr lang="de-DE" dirty="0" err="1"/>
              <a:t>Subline</a:t>
            </a:r>
            <a:r>
              <a:rPr lang="de-DE" dirty="0"/>
              <a:t>.</a:t>
            </a:r>
          </a:p>
        </p:txBody>
      </p:sp>
      <p:sp>
        <p:nvSpPr>
          <p:cNvPr id="26" name="Textplatzhalter 13">
            <a:extLst>
              <a:ext uri="{FF2B5EF4-FFF2-40B4-BE49-F238E27FC236}">
                <a16:creationId xmlns:a16="http://schemas.microsoft.com/office/drawing/2014/main" id="{DB567D0F-15C1-7C46-842B-51B8BBE9B7D0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5503152" y="612000"/>
            <a:ext cx="4633200" cy="4088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 algn="l" defTabSz="914400" rtl="0" eaLnBrk="1" latinLnBrk="0" hangingPunct="1">
              <a:lnSpc>
                <a:spcPts val="3250"/>
              </a:lnSpc>
              <a:spcBef>
                <a:spcPts val="0"/>
              </a:spcBef>
              <a:buFont typeface="Arial" panose="020B0604020202020204" pitchFamily="34" charset="0"/>
              <a:buNone/>
              <a:defRPr lang="de-DE" sz="2700" b="1" kern="1200" dirty="0" smtClean="0">
                <a:solidFill>
                  <a:schemeClr val="tx1"/>
                </a:solidFill>
                <a:effectLst/>
                <a:latin typeface="Calibri" panose="020F0502020204030204" pitchFamily="34" charset="0"/>
                <a:ea typeface="+mn-ea"/>
                <a:cs typeface="+mn-cs"/>
              </a:defRPr>
            </a:lvl1pPr>
          </a:lstStyle>
          <a:p>
            <a:r>
              <a:rPr lang="de-DE" dirty="0"/>
              <a:t>Hier steht eine Headline.</a:t>
            </a:r>
          </a:p>
        </p:txBody>
      </p:sp>
      <p:sp>
        <p:nvSpPr>
          <p:cNvPr id="25" name="Textplatzhalter 2">
            <a:extLst>
              <a:ext uri="{FF2B5EF4-FFF2-40B4-BE49-F238E27FC236}">
                <a16:creationId xmlns:a16="http://schemas.microsoft.com/office/drawing/2014/main" id="{796057BE-D85B-624F-99A4-E51FCFADD44D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31801" y="1706400"/>
            <a:ext cx="4632151" cy="3861842"/>
          </a:xfrm>
          <a:prstGeom prst="rect">
            <a:avLst/>
          </a:prstGeom>
        </p:spPr>
        <p:txBody>
          <a:bodyPr/>
          <a:lstStyle>
            <a:lvl1pPr marL="228600" indent="-230400">
              <a:lnSpc>
                <a:spcPts val="2600"/>
              </a:lnSpc>
              <a:spcBef>
                <a:spcPts val="600"/>
              </a:spcBef>
              <a:buClr>
                <a:schemeClr val="accent6"/>
              </a:buClr>
              <a:buSzPct val="70000"/>
              <a:buFontTx/>
              <a:buBlip>
                <a:blip r:embed="rId2"/>
              </a:buBlip>
              <a:defRPr sz="1900"/>
            </a:lvl1pPr>
            <a:lvl2pPr indent="-230400">
              <a:lnSpc>
                <a:spcPts val="2600"/>
              </a:lnSpc>
              <a:spcBef>
                <a:spcPts val="600"/>
              </a:spcBef>
              <a:buClr>
                <a:schemeClr val="accent6"/>
              </a:buClr>
              <a:buSzPct val="70000"/>
              <a:defRPr sz="1900"/>
            </a:lvl2pPr>
            <a:lvl3pPr indent="-230400">
              <a:lnSpc>
                <a:spcPts val="2600"/>
              </a:lnSpc>
              <a:spcBef>
                <a:spcPts val="600"/>
              </a:spcBef>
              <a:buClr>
                <a:schemeClr val="accent6"/>
              </a:buClr>
              <a:buSzPct val="70000"/>
              <a:defRPr sz="1900"/>
            </a:lvl3pPr>
            <a:lvl4pPr marL="1598400" indent="-230400">
              <a:lnSpc>
                <a:spcPts val="2600"/>
              </a:lnSpc>
              <a:spcBef>
                <a:spcPts val="600"/>
              </a:spcBef>
              <a:buClr>
                <a:schemeClr val="accent6"/>
              </a:buClr>
              <a:buSzPct val="70000"/>
              <a:buFont typeface="Arial" panose="020B0604020202020204" pitchFamily="34" charset="0"/>
              <a:buChar char="•"/>
              <a:defRPr sz="1900"/>
            </a:lvl4pPr>
            <a:lvl5pPr marL="2171700" indent="-230400">
              <a:lnSpc>
                <a:spcPts val="2600"/>
              </a:lnSpc>
              <a:spcBef>
                <a:spcPts val="600"/>
              </a:spcBef>
              <a:buClr>
                <a:schemeClr val="accent6"/>
              </a:buClr>
              <a:buSzPct val="70000"/>
              <a:buFont typeface="Arial" panose="020B0604020202020204" pitchFamily="34" charset="0"/>
              <a:buChar char="•"/>
              <a:defRPr sz="1900"/>
            </a:lvl5pPr>
            <a:lvl6pPr indent="-230400">
              <a:buClr>
                <a:schemeClr val="accent3"/>
              </a:buClr>
              <a:buSzPct val="70000"/>
              <a:defRPr/>
            </a:lvl6pPr>
            <a:lvl7pPr indent="-230400">
              <a:buClr>
                <a:schemeClr val="accent3"/>
              </a:buClr>
              <a:buSzPct val="70000"/>
              <a:defRPr/>
            </a:lvl7pPr>
            <a:lvl8pPr indent="-230400">
              <a:buClr>
                <a:schemeClr val="accent3"/>
              </a:buClr>
              <a:buSzPct val="70000"/>
              <a:defRPr/>
            </a:lvl8pPr>
            <a:lvl9pPr marL="3943350" indent="-230400">
              <a:buClr>
                <a:schemeClr val="accent3"/>
              </a:buClr>
              <a:buSzPct val="70000"/>
              <a:buFont typeface="Arial" panose="020B0604020202020204" pitchFamily="34" charset="0"/>
              <a:buChar char="•"/>
              <a:defRPr/>
            </a:lvl9pPr>
          </a:lstStyle>
          <a:p>
            <a:pPr lvl="0"/>
            <a:r>
              <a:rPr lang="de-DE" dirty="0"/>
              <a:t>Hier steht ein Text oder eine Aufzählung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  <a:p>
            <a:pPr lvl="0"/>
            <a:r>
              <a:rPr lang="de-DE" dirty="0"/>
              <a:t>Hier steht ein Text oder eine Aufzählung</a:t>
            </a:r>
          </a:p>
          <a:p>
            <a:pPr lvl="1"/>
            <a:r>
              <a:rPr lang="de-DE" dirty="0"/>
              <a:t>Zweite Ebene</a:t>
            </a:r>
          </a:p>
        </p:txBody>
      </p:sp>
      <p:sp>
        <p:nvSpPr>
          <p:cNvPr id="27" name="Textplatzhalter 2">
            <a:extLst>
              <a:ext uri="{FF2B5EF4-FFF2-40B4-BE49-F238E27FC236}">
                <a16:creationId xmlns:a16="http://schemas.microsoft.com/office/drawing/2014/main" id="{5F9AE740-C3D4-1D48-A7DC-9B46DC2269FC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5503151" y="1706400"/>
            <a:ext cx="4633200" cy="3861842"/>
          </a:xfrm>
          <a:prstGeom prst="rect">
            <a:avLst/>
          </a:prstGeom>
        </p:spPr>
        <p:txBody>
          <a:bodyPr/>
          <a:lstStyle>
            <a:lvl1pPr marL="228600" indent="-230400">
              <a:lnSpc>
                <a:spcPts val="2600"/>
              </a:lnSpc>
              <a:spcBef>
                <a:spcPts val="600"/>
              </a:spcBef>
              <a:buClr>
                <a:schemeClr val="accent6"/>
              </a:buClr>
              <a:buSzPct val="70000"/>
              <a:buFontTx/>
              <a:buBlip>
                <a:blip r:embed="rId2"/>
              </a:buBlip>
              <a:defRPr sz="1900"/>
            </a:lvl1pPr>
            <a:lvl2pPr indent="-230400">
              <a:lnSpc>
                <a:spcPts val="2600"/>
              </a:lnSpc>
              <a:spcBef>
                <a:spcPts val="600"/>
              </a:spcBef>
              <a:buClr>
                <a:schemeClr val="accent6"/>
              </a:buClr>
              <a:buSzPct val="70000"/>
              <a:defRPr sz="1900"/>
            </a:lvl2pPr>
            <a:lvl3pPr indent="-230400">
              <a:lnSpc>
                <a:spcPts val="2600"/>
              </a:lnSpc>
              <a:spcBef>
                <a:spcPts val="600"/>
              </a:spcBef>
              <a:buClr>
                <a:schemeClr val="accent6"/>
              </a:buClr>
              <a:buSzPct val="70000"/>
              <a:defRPr sz="1900"/>
            </a:lvl3pPr>
            <a:lvl4pPr marL="1598400" indent="-230400">
              <a:lnSpc>
                <a:spcPts val="2600"/>
              </a:lnSpc>
              <a:spcBef>
                <a:spcPts val="600"/>
              </a:spcBef>
              <a:buClr>
                <a:schemeClr val="accent6"/>
              </a:buClr>
              <a:buSzPct val="70000"/>
              <a:buFont typeface="Arial" panose="020B0604020202020204" pitchFamily="34" charset="0"/>
              <a:buChar char="•"/>
              <a:defRPr sz="1900"/>
            </a:lvl4pPr>
            <a:lvl5pPr marL="2171700" indent="-230400">
              <a:lnSpc>
                <a:spcPts val="2600"/>
              </a:lnSpc>
              <a:spcBef>
                <a:spcPts val="600"/>
              </a:spcBef>
              <a:buClr>
                <a:schemeClr val="accent6"/>
              </a:buClr>
              <a:buSzPct val="70000"/>
              <a:buFont typeface="Arial" panose="020B0604020202020204" pitchFamily="34" charset="0"/>
              <a:buChar char="•"/>
              <a:defRPr sz="1900"/>
            </a:lvl5pPr>
            <a:lvl6pPr indent="-230400">
              <a:buClr>
                <a:schemeClr val="accent3"/>
              </a:buClr>
              <a:buSzPct val="70000"/>
              <a:defRPr/>
            </a:lvl6pPr>
            <a:lvl7pPr indent="-230400">
              <a:buClr>
                <a:schemeClr val="accent3"/>
              </a:buClr>
              <a:buSzPct val="70000"/>
              <a:defRPr/>
            </a:lvl7pPr>
            <a:lvl8pPr indent="-230400">
              <a:buClr>
                <a:schemeClr val="accent3"/>
              </a:buClr>
              <a:buSzPct val="70000"/>
              <a:defRPr/>
            </a:lvl8pPr>
            <a:lvl9pPr marL="3943350" indent="-230400">
              <a:buClr>
                <a:schemeClr val="accent3"/>
              </a:buClr>
              <a:buSzPct val="70000"/>
              <a:buFont typeface="Arial" panose="020B0604020202020204" pitchFamily="34" charset="0"/>
              <a:buChar char="•"/>
              <a:defRPr/>
            </a:lvl9pPr>
          </a:lstStyle>
          <a:p>
            <a:pPr lvl="0"/>
            <a:r>
              <a:rPr lang="de-DE" dirty="0"/>
              <a:t>Hier steht ein Text oder eine Aufzählung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  <a:p>
            <a:pPr lvl="0"/>
            <a:r>
              <a:rPr lang="de-DE" dirty="0"/>
              <a:t>Hier steht ein Text oder eine Aufzählung</a:t>
            </a:r>
          </a:p>
          <a:p>
            <a:pPr lvl="1"/>
            <a:r>
              <a:rPr lang="de-DE" dirty="0"/>
              <a:t>Zweite Ebene</a:t>
            </a:r>
          </a:p>
        </p:txBody>
      </p:sp>
      <p:pic>
        <p:nvPicPr>
          <p:cNvPr id="13" name="Grafik 12">
            <a:extLst>
              <a:ext uri="{FF2B5EF4-FFF2-40B4-BE49-F238E27FC236}">
                <a16:creationId xmlns:a16="http://schemas.microsoft.com/office/drawing/2014/main" id="{DEE42663-7720-9341-A913-AFCE37D9C213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10996800" y="6268749"/>
            <a:ext cx="763200" cy="321701"/>
          </a:xfrm>
          <a:prstGeom prst="rect">
            <a:avLst/>
          </a:prstGeom>
        </p:spPr>
      </p:pic>
      <p:sp>
        <p:nvSpPr>
          <p:cNvPr id="14" name="Rechteck 13">
            <a:extLst>
              <a:ext uri="{FF2B5EF4-FFF2-40B4-BE49-F238E27FC236}">
                <a16:creationId xmlns:a16="http://schemas.microsoft.com/office/drawing/2014/main" id="{A1CE3762-36BC-AE49-A609-E448214A1A9D}"/>
              </a:ext>
            </a:extLst>
          </p:cNvPr>
          <p:cNvSpPr/>
          <p:nvPr userDrawn="1"/>
        </p:nvSpPr>
        <p:spPr>
          <a:xfrm>
            <a:off x="10564800" y="-2"/>
            <a:ext cx="1627199" cy="6001202"/>
          </a:xfrm>
          <a:prstGeom prst="rect">
            <a:avLst/>
          </a:prstGeom>
          <a:solidFill>
            <a:srgbClr val="EE9E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9391984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enn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el 1">
            <a:extLst>
              <a:ext uri="{FF2B5EF4-FFF2-40B4-BE49-F238E27FC236}">
                <a16:creationId xmlns:a16="http://schemas.microsoft.com/office/drawing/2014/main" id="{B8306604-082B-7F41-9E0A-8C55B849421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32000" y="431998"/>
            <a:ext cx="9702600" cy="5561153"/>
          </a:xfrm>
          <a:prstGeom prst="rect">
            <a:avLst/>
          </a:prstGeom>
        </p:spPr>
        <p:txBody>
          <a:bodyPr wrap="square" lIns="0" tIns="0" rIns="0" bIns="0" anchor="ctr" anchorCtr="0">
            <a:noAutofit/>
          </a:bodyPr>
          <a:lstStyle>
            <a:lvl1pPr algn="l">
              <a:defRPr sz="70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de-DE" dirty="0"/>
              <a:t>Dies ist eine </a:t>
            </a:r>
            <a:r>
              <a:rPr lang="de-DE" dirty="0" err="1"/>
              <a:t>Trennerseite</a:t>
            </a:r>
            <a:r>
              <a:rPr lang="de-DE" dirty="0"/>
              <a:t>.</a:t>
            </a:r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EE3A140A-DB09-D649-852B-CBBB488CE5C5}"/>
              </a:ext>
            </a:extLst>
          </p:cNvPr>
          <p:cNvSpPr/>
          <p:nvPr userDrawn="1"/>
        </p:nvSpPr>
        <p:spPr>
          <a:xfrm>
            <a:off x="0" y="6001200"/>
            <a:ext cx="10564800" cy="8568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0" name="Textplatzhalter 3">
            <a:extLst>
              <a:ext uri="{FF2B5EF4-FFF2-40B4-BE49-F238E27FC236}">
                <a16:creationId xmlns:a16="http://schemas.microsoft.com/office/drawing/2014/main" id="{E008E79D-1AD3-8045-90E3-6002B2B7B2EF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58800" y="6343200"/>
            <a:ext cx="6181560" cy="183600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2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/>
              <a:t>Thema</a:t>
            </a:r>
          </a:p>
        </p:txBody>
      </p:sp>
      <p:sp>
        <p:nvSpPr>
          <p:cNvPr id="13" name="Textfeld 12">
            <a:extLst>
              <a:ext uri="{FF2B5EF4-FFF2-40B4-BE49-F238E27FC236}">
                <a16:creationId xmlns:a16="http://schemas.microsoft.com/office/drawing/2014/main" id="{541836F9-A4C3-4C4E-9FC6-06D1E0FF8425}"/>
              </a:ext>
            </a:extLst>
          </p:cNvPr>
          <p:cNvSpPr txBox="1"/>
          <p:nvPr userDrawn="1"/>
        </p:nvSpPr>
        <p:spPr>
          <a:xfrm>
            <a:off x="432000" y="6343200"/>
            <a:ext cx="872664" cy="184666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fld id="{EEC84336-3956-264C-9C65-1156880DC32F}" type="slidenum">
              <a:rPr lang="de-DE" sz="1200" smtClean="0">
                <a:solidFill>
                  <a:schemeClr val="bg1"/>
                </a:solidFill>
              </a:rPr>
              <a:t>‹Nr.›</a:t>
            </a:fld>
            <a:endParaRPr lang="de-DE" sz="1200" dirty="0">
              <a:solidFill>
                <a:schemeClr val="bg1"/>
              </a:solidFill>
            </a:endParaRPr>
          </a:p>
        </p:txBody>
      </p:sp>
      <p:pic>
        <p:nvPicPr>
          <p:cNvPr id="14" name="Grafik 13">
            <a:extLst>
              <a:ext uri="{FF2B5EF4-FFF2-40B4-BE49-F238E27FC236}">
                <a16:creationId xmlns:a16="http://schemas.microsoft.com/office/drawing/2014/main" id="{55852E65-BC10-FA4B-A651-42E7591C633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10996800" y="6268749"/>
            <a:ext cx="763200" cy="321701"/>
          </a:xfrm>
          <a:prstGeom prst="rect">
            <a:avLst/>
          </a:prstGeom>
        </p:spPr>
      </p:pic>
      <p:sp>
        <p:nvSpPr>
          <p:cNvPr id="15" name="Rechteck 14">
            <a:extLst>
              <a:ext uri="{FF2B5EF4-FFF2-40B4-BE49-F238E27FC236}">
                <a16:creationId xmlns:a16="http://schemas.microsoft.com/office/drawing/2014/main" id="{39A3B941-7FD6-D14F-BCF6-F4BDE951D9E3}"/>
              </a:ext>
            </a:extLst>
          </p:cNvPr>
          <p:cNvSpPr/>
          <p:nvPr userDrawn="1"/>
        </p:nvSpPr>
        <p:spPr>
          <a:xfrm>
            <a:off x="10564800" y="-2"/>
            <a:ext cx="1627199" cy="6001202"/>
          </a:xfrm>
          <a:prstGeom prst="rect">
            <a:avLst/>
          </a:prstGeom>
          <a:solidFill>
            <a:srgbClr val="EE9E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1533710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mit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Untertitel 2">
            <a:extLst>
              <a:ext uri="{FF2B5EF4-FFF2-40B4-BE49-F238E27FC236}">
                <a16:creationId xmlns:a16="http://schemas.microsoft.com/office/drawing/2014/main" id="{EFE21130-4F29-8947-A21E-8C357A18444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32000" y="612000"/>
            <a:ext cx="4633200" cy="408766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>
            <a:lvl1pPr marL="0" indent="0" algn="l">
              <a:lnSpc>
                <a:spcPts val="3250"/>
              </a:lnSpc>
              <a:spcBef>
                <a:spcPts val="0"/>
              </a:spcBef>
              <a:buNone/>
              <a:defRPr lang="de-DE" sz="2700" b="1" smtClean="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dirty="0">
                <a:effectLst/>
                <a:latin typeface="Calibri" panose="020F0502020204030204" pitchFamily="34" charset="0"/>
              </a:rPr>
              <a:t>Hier steht eine Headline.</a:t>
            </a:r>
          </a:p>
        </p:txBody>
      </p:sp>
      <p:sp>
        <p:nvSpPr>
          <p:cNvPr id="10" name="Textplatzhalter 13">
            <a:extLst>
              <a:ext uri="{FF2B5EF4-FFF2-40B4-BE49-F238E27FC236}">
                <a16:creationId xmlns:a16="http://schemas.microsoft.com/office/drawing/2014/main" id="{426EA691-280D-464E-BE38-16D2DB6D637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31997" y="1026000"/>
            <a:ext cx="4633200" cy="4088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 algn="l" defTabSz="914400" rtl="0" eaLnBrk="1" latinLnBrk="0" hangingPunct="1">
              <a:lnSpc>
                <a:spcPts val="3250"/>
              </a:lnSpc>
              <a:spcBef>
                <a:spcPts val="0"/>
              </a:spcBef>
              <a:buFont typeface="Arial" panose="020B0604020202020204" pitchFamily="34" charset="0"/>
              <a:buNone/>
              <a:defRPr lang="de-DE" sz="2700" b="0" kern="1200" dirty="0" smtClean="0">
                <a:solidFill>
                  <a:schemeClr val="tx1"/>
                </a:solidFill>
                <a:effectLst/>
                <a:latin typeface="Calibri" panose="020F0502020204030204" pitchFamily="34" charset="0"/>
                <a:ea typeface="+mn-ea"/>
                <a:cs typeface="+mn-cs"/>
              </a:defRPr>
            </a:lvl1pPr>
          </a:lstStyle>
          <a:p>
            <a:r>
              <a:rPr lang="de-DE" dirty="0"/>
              <a:t>Und eine </a:t>
            </a:r>
            <a:r>
              <a:rPr lang="de-DE" dirty="0" err="1"/>
              <a:t>Subline</a:t>
            </a:r>
            <a:r>
              <a:rPr lang="de-DE" dirty="0"/>
              <a:t>.</a:t>
            </a:r>
          </a:p>
        </p:txBody>
      </p:sp>
      <p:sp>
        <p:nvSpPr>
          <p:cNvPr id="17" name="Inhaltsplatzhalter 3">
            <a:extLst>
              <a:ext uri="{FF2B5EF4-FFF2-40B4-BE49-F238E27FC236}">
                <a16:creationId xmlns:a16="http://schemas.microsoft.com/office/drawing/2014/main" id="{5BD59091-C32F-004D-AB4A-1C2D42AA8C2D}"/>
              </a:ext>
            </a:extLst>
          </p:cNvPr>
          <p:cNvSpPr>
            <a:spLocks noGrp="1"/>
          </p:cNvSpPr>
          <p:nvPr>
            <p:ph sz="quarter" idx="20" hasCustomPrompt="1"/>
          </p:nvPr>
        </p:nvSpPr>
        <p:spPr>
          <a:xfrm>
            <a:off x="5528685" y="693683"/>
            <a:ext cx="4603315" cy="4875267"/>
          </a:xfrm>
          <a:prstGeom prst="rect">
            <a:avLst/>
          </a:prstGeom>
        </p:spPr>
        <p:txBody>
          <a:bodyPr tIns="1440000" bIns="0" anchor="ctr" anchorCtr="0"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r>
              <a:rPr lang="de-DE" dirty="0"/>
              <a:t>Bild, Diagramm oder Tabelle einfügen</a:t>
            </a:r>
          </a:p>
        </p:txBody>
      </p:sp>
      <p:sp>
        <p:nvSpPr>
          <p:cNvPr id="21" name="Rechteck 20">
            <a:extLst>
              <a:ext uri="{FF2B5EF4-FFF2-40B4-BE49-F238E27FC236}">
                <a16:creationId xmlns:a16="http://schemas.microsoft.com/office/drawing/2014/main" id="{598CEB0A-0AC9-2747-AC6C-1CB2DDCCB74C}"/>
              </a:ext>
            </a:extLst>
          </p:cNvPr>
          <p:cNvSpPr/>
          <p:nvPr userDrawn="1"/>
        </p:nvSpPr>
        <p:spPr>
          <a:xfrm>
            <a:off x="0" y="6001200"/>
            <a:ext cx="10564800" cy="8568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2" name="Textplatzhalter 3">
            <a:extLst>
              <a:ext uri="{FF2B5EF4-FFF2-40B4-BE49-F238E27FC236}">
                <a16:creationId xmlns:a16="http://schemas.microsoft.com/office/drawing/2014/main" id="{75DCCD80-209D-F041-889D-6C495519F0D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58800" y="6343200"/>
            <a:ext cx="6181560" cy="183600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2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/>
              <a:t>Thema</a:t>
            </a:r>
          </a:p>
        </p:txBody>
      </p:sp>
      <p:sp>
        <p:nvSpPr>
          <p:cNvPr id="23" name="Textfeld 22">
            <a:extLst>
              <a:ext uri="{FF2B5EF4-FFF2-40B4-BE49-F238E27FC236}">
                <a16:creationId xmlns:a16="http://schemas.microsoft.com/office/drawing/2014/main" id="{2DDAF65C-69AA-9049-A8FF-FFED16C2DD60}"/>
              </a:ext>
            </a:extLst>
          </p:cNvPr>
          <p:cNvSpPr txBox="1"/>
          <p:nvPr userDrawn="1"/>
        </p:nvSpPr>
        <p:spPr>
          <a:xfrm>
            <a:off x="432000" y="6343200"/>
            <a:ext cx="872664" cy="184666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fld id="{EEC84336-3956-264C-9C65-1156880DC32F}" type="slidenum">
              <a:rPr lang="de-DE" sz="1200" smtClean="0">
                <a:solidFill>
                  <a:schemeClr val="bg1"/>
                </a:solidFill>
              </a:rPr>
              <a:t>‹Nr.›</a:t>
            </a:fld>
            <a:endParaRPr lang="de-DE" sz="1200" dirty="0">
              <a:solidFill>
                <a:schemeClr val="bg1"/>
              </a:solidFill>
            </a:endParaRPr>
          </a:p>
        </p:txBody>
      </p:sp>
      <p:pic>
        <p:nvPicPr>
          <p:cNvPr id="24" name="Grafik 23">
            <a:extLst>
              <a:ext uri="{FF2B5EF4-FFF2-40B4-BE49-F238E27FC236}">
                <a16:creationId xmlns:a16="http://schemas.microsoft.com/office/drawing/2014/main" id="{7367E93B-4B54-AB4D-A2B1-3EA836BAC0E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10996800" y="6268749"/>
            <a:ext cx="763200" cy="321701"/>
          </a:xfrm>
          <a:prstGeom prst="rect">
            <a:avLst/>
          </a:prstGeom>
        </p:spPr>
      </p:pic>
      <p:sp>
        <p:nvSpPr>
          <p:cNvPr id="25" name="Rechteck 24">
            <a:extLst>
              <a:ext uri="{FF2B5EF4-FFF2-40B4-BE49-F238E27FC236}">
                <a16:creationId xmlns:a16="http://schemas.microsoft.com/office/drawing/2014/main" id="{733F8994-5CA0-9248-9D3F-463AEB31FAC0}"/>
              </a:ext>
            </a:extLst>
          </p:cNvPr>
          <p:cNvSpPr/>
          <p:nvPr userDrawn="1"/>
        </p:nvSpPr>
        <p:spPr>
          <a:xfrm>
            <a:off x="10564800" y="-2"/>
            <a:ext cx="1627199" cy="6001202"/>
          </a:xfrm>
          <a:prstGeom prst="rect">
            <a:avLst/>
          </a:prstGeom>
          <a:solidFill>
            <a:srgbClr val="EE9E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29" name="Textplatzhalter 2">
            <a:extLst>
              <a:ext uri="{FF2B5EF4-FFF2-40B4-BE49-F238E27FC236}">
                <a16:creationId xmlns:a16="http://schemas.microsoft.com/office/drawing/2014/main" id="{5B1F221D-972B-D247-B7A7-E75EAF2C26E6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31800" y="1706400"/>
            <a:ext cx="4633200" cy="3861842"/>
          </a:xfrm>
          <a:prstGeom prst="rect">
            <a:avLst/>
          </a:prstGeom>
        </p:spPr>
        <p:txBody>
          <a:bodyPr/>
          <a:lstStyle>
            <a:lvl1pPr marL="228600" indent="-230400">
              <a:lnSpc>
                <a:spcPts val="2600"/>
              </a:lnSpc>
              <a:spcBef>
                <a:spcPts val="600"/>
              </a:spcBef>
              <a:buClr>
                <a:schemeClr val="accent6"/>
              </a:buClr>
              <a:buSzPct val="70000"/>
              <a:buFontTx/>
              <a:buBlip>
                <a:blip r:embed="rId3"/>
              </a:buBlip>
              <a:defRPr sz="1900"/>
            </a:lvl1pPr>
            <a:lvl2pPr indent="-230400">
              <a:lnSpc>
                <a:spcPts val="2600"/>
              </a:lnSpc>
              <a:spcBef>
                <a:spcPts val="600"/>
              </a:spcBef>
              <a:buClr>
                <a:schemeClr val="accent6"/>
              </a:buClr>
              <a:buSzPct val="70000"/>
              <a:defRPr sz="1900"/>
            </a:lvl2pPr>
            <a:lvl3pPr indent="-230400">
              <a:lnSpc>
                <a:spcPts val="2600"/>
              </a:lnSpc>
              <a:spcBef>
                <a:spcPts val="600"/>
              </a:spcBef>
              <a:buClr>
                <a:schemeClr val="accent6"/>
              </a:buClr>
              <a:buSzPct val="70000"/>
              <a:defRPr sz="1900"/>
            </a:lvl3pPr>
            <a:lvl4pPr marL="1598400" indent="-230400">
              <a:lnSpc>
                <a:spcPts val="2600"/>
              </a:lnSpc>
              <a:spcBef>
                <a:spcPts val="600"/>
              </a:spcBef>
              <a:buClr>
                <a:schemeClr val="accent6"/>
              </a:buClr>
              <a:buSzPct val="70000"/>
              <a:buFont typeface="Arial" panose="020B0604020202020204" pitchFamily="34" charset="0"/>
              <a:buChar char="•"/>
              <a:defRPr sz="1900"/>
            </a:lvl4pPr>
            <a:lvl5pPr marL="2171700" indent="-230400">
              <a:lnSpc>
                <a:spcPts val="2600"/>
              </a:lnSpc>
              <a:spcBef>
                <a:spcPts val="600"/>
              </a:spcBef>
              <a:buClr>
                <a:schemeClr val="accent6"/>
              </a:buClr>
              <a:buSzPct val="70000"/>
              <a:buFont typeface="Arial" panose="020B0604020202020204" pitchFamily="34" charset="0"/>
              <a:buChar char="•"/>
              <a:defRPr sz="1900"/>
            </a:lvl5pPr>
            <a:lvl6pPr indent="-230400">
              <a:buClr>
                <a:schemeClr val="accent3"/>
              </a:buClr>
              <a:buSzPct val="70000"/>
              <a:defRPr/>
            </a:lvl6pPr>
            <a:lvl7pPr indent="-230400">
              <a:buClr>
                <a:schemeClr val="accent3"/>
              </a:buClr>
              <a:buSzPct val="70000"/>
              <a:defRPr/>
            </a:lvl7pPr>
            <a:lvl8pPr indent="-230400">
              <a:buClr>
                <a:schemeClr val="accent3"/>
              </a:buClr>
              <a:buSzPct val="70000"/>
              <a:defRPr/>
            </a:lvl8pPr>
            <a:lvl9pPr marL="3943350" indent="-230400">
              <a:buClr>
                <a:schemeClr val="accent3"/>
              </a:buClr>
              <a:buSzPct val="70000"/>
              <a:buFont typeface="Arial" panose="020B0604020202020204" pitchFamily="34" charset="0"/>
              <a:buChar char="•"/>
              <a:defRPr/>
            </a:lvl9pPr>
          </a:lstStyle>
          <a:p>
            <a:pPr lvl="0"/>
            <a:r>
              <a:rPr lang="de-DE" dirty="0"/>
              <a:t>Hier steht ein Text oder eine Aufzählung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  <a:p>
            <a:pPr lvl="0"/>
            <a:r>
              <a:rPr lang="de-DE" dirty="0"/>
              <a:t>Hier steht ein Text oder eine Aufzählung</a:t>
            </a:r>
          </a:p>
          <a:p>
            <a:pPr lvl="1"/>
            <a:r>
              <a:rPr lang="de-DE" dirty="0"/>
              <a:t>Zweite Ebene</a:t>
            </a:r>
          </a:p>
        </p:txBody>
      </p:sp>
    </p:spTree>
    <p:extLst>
      <p:ext uri="{BB962C8B-B14F-4D97-AF65-F5344CB8AC3E}">
        <p14:creationId xmlns:p14="http://schemas.microsoft.com/office/powerpoint/2010/main" val="3256484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mit Inhal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Inhaltsplatzhalter 3">
            <a:extLst>
              <a:ext uri="{FF2B5EF4-FFF2-40B4-BE49-F238E27FC236}">
                <a16:creationId xmlns:a16="http://schemas.microsoft.com/office/drawing/2014/main" id="{C927FFB5-E994-6342-B8D1-641C4F1DC416}"/>
              </a:ext>
            </a:extLst>
          </p:cNvPr>
          <p:cNvSpPr>
            <a:spLocks noGrp="1"/>
          </p:cNvSpPr>
          <p:nvPr>
            <p:ph sz="quarter" idx="20" hasCustomPrompt="1"/>
          </p:nvPr>
        </p:nvSpPr>
        <p:spPr>
          <a:xfrm>
            <a:off x="4630200" y="693683"/>
            <a:ext cx="5502200" cy="4874560"/>
          </a:xfrm>
          <a:prstGeom prst="rect">
            <a:avLst/>
          </a:prstGeom>
        </p:spPr>
        <p:txBody>
          <a:bodyPr tIns="1440000" bIns="0" anchor="ctr" anchorCtr="0"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r>
              <a:rPr lang="de-DE" dirty="0"/>
              <a:t>Bild, Diagramm oder Tabelle einfügen</a:t>
            </a:r>
          </a:p>
        </p:txBody>
      </p:sp>
      <p:sp>
        <p:nvSpPr>
          <p:cNvPr id="12" name="Rechteck 11">
            <a:extLst>
              <a:ext uri="{FF2B5EF4-FFF2-40B4-BE49-F238E27FC236}">
                <a16:creationId xmlns:a16="http://schemas.microsoft.com/office/drawing/2014/main" id="{B74EDD18-F99D-F74F-A12B-AF770CBCA049}"/>
              </a:ext>
            </a:extLst>
          </p:cNvPr>
          <p:cNvSpPr/>
          <p:nvPr userDrawn="1"/>
        </p:nvSpPr>
        <p:spPr>
          <a:xfrm>
            <a:off x="0" y="6001200"/>
            <a:ext cx="10564800" cy="8568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Untertitel 2">
            <a:extLst>
              <a:ext uri="{FF2B5EF4-FFF2-40B4-BE49-F238E27FC236}">
                <a16:creationId xmlns:a16="http://schemas.microsoft.com/office/drawing/2014/main" id="{EFE21130-4F29-8947-A21E-8C357A18444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32000" y="612000"/>
            <a:ext cx="3765600" cy="408766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>
            <a:lvl1pPr marL="0" indent="0" algn="l">
              <a:lnSpc>
                <a:spcPts val="3250"/>
              </a:lnSpc>
              <a:spcBef>
                <a:spcPts val="0"/>
              </a:spcBef>
              <a:buNone/>
              <a:defRPr lang="de-DE" sz="2700" b="1" smtClean="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dirty="0">
                <a:effectLst/>
                <a:latin typeface="Calibri" panose="020F0502020204030204" pitchFamily="34" charset="0"/>
              </a:rPr>
              <a:t>Hier steht eine Headline.</a:t>
            </a:r>
          </a:p>
        </p:txBody>
      </p:sp>
      <p:sp>
        <p:nvSpPr>
          <p:cNvPr id="10" name="Textplatzhalter 13">
            <a:extLst>
              <a:ext uri="{FF2B5EF4-FFF2-40B4-BE49-F238E27FC236}">
                <a16:creationId xmlns:a16="http://schemas.microsoft.com/office/drawing/2014/main" id="{426EA691-280D-464E-BE38-16D2DB6D637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31997" y="1026000"/>
            <a:ext cx="3765600" cy="4088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 algn="l" defTabSz="914400" rtl="0" eaLnBrk="1" latinLnBrk="0" hangingPunct="1">
              <a:lnSpc>
                <a:spcPts val="3250"/>
              </a:lnSpc>
              <a:spcBef>
                <a:spcPts val="0"/>
              </a:spcBef>
              <a:buFont typeface="Arial" panose="020B0604020202020204" pitchFamily="34" charset="0"/>
              <a:buNone/>
              <a:defRPr lang="de-DE" sz="2700" b="0" kern="1200" dirty="0" smtClean="0">
                <a:solidFill>
                  <a:schemeClr val="tx1"/>
                </a:solidFill>
                <a:effectLst/>
                <a:latin typeface="Calibri" panose="020F0502020204030204" pitchFamily="34" charset="0"/>
                <a:ea typeface="+mn-ea"/>
                <a:cs typeface="+mn-cs"/>
              </a:defRPr>
            </a:lvl1pPr>
          </a:lstStyle>
          <a:p>
            <a:r>
              <a:rPr lang="de-DE" dirty="0"/>
              <a:t>Und eine </a:t>
            </a:r>
            <a:r>
              <a:rPr lang="de-DE" dirty="0" err="1"/>
              <a:t>Subline</a:t>
            </a:r>
            <a:r>
              <a:rPr lang="de-DE" dirty="0"/>
              <a:t>.</a:t>
            </a:r>
          </a:p>
        </p:txBody>
      </p:sp>
      <p:sp>
        <p:nvSpPr>
          <p:cNvPr id="15" name="Textplatzhalter 3">
            <a:extLst>
              <a:ext uri="{FF2B5EF4-FFF2-40B4-BE49-F238E27FC236}">
                <a16:creationId xmlns:a16="http://schemas.microsoft.com/office/drawing/2014/main" id="{BF3A50DD-47DB-D047-BC9C-4A3C7B89F2E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58800" y="6343200"/>
            <a:ext cx="6181560" cy="183600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2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/>
              <a:t>Thema</a:t>
            </a:r>
          </a:p>
        </p:txBody>
      </p:sp>
      <p:sp>
        <p:nvSpPr>
          <p:cNvPr id="16" name="Textfeld 15">
            <a:extLst>
              <a:ext uri="{FF2B5EF4-FFF2-40B4-BE49-F238E27FC236}">
                <a16:creationId xmlns:a16="http://schemas.microsoft.com/office/drawing/2014/main" id="{EAFAF00A-52A4-7D4F-8325-508BC8CF4B17}"/>
              </a:ext>
            </a:extLst>
          </p:cNvPr>
          <p:cNvSpPr txBox="1"/>
          <p:nvPr userDrawn="1"/>
        </p:nvSpPr>
        <p:spPr>
          <a:xfrm>
            <a:off x="432000" y="6343200"/>
            <a:ext cx="872664" cy="184666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fld id="{EEC84336-3956-264C-9C65-1156880DC32F}" type="slidenum">
              <a:rPr lang="de-DE" sz="1200" smtClean="0">
                <a:solidFill>
                  <a:schemeClr val="bg1"/>
                </a:solidFill>
              </a:rPr>
              <a:t>‹Nr.›</a:t>
            </a:fld>
            <a:endParaRPr lang="de-DE" sz="1200" dirty="0">
              <a:solidFill>
                <a:schemeClr val="bg1"/>
              </a:solidFill>
            </a:endParaRPr>
          </a:p>
        </p:txBody>
      </p:sp>
      <p:sp>
        <p:nvSpPr>
          <p:cNvPr id="20" name="Textplatzhalter 2">
            <a:extLst>
              <a:ext uri="{FF2B5EF4-FFF2-40B4-BE49-F238E27FC236}">
                <a16:creationId xmlns:a16="http://schemas.microsoft.com/office/drawing/2014/main" id="{134A5AA7-6FAA-8C4E-9EAC-26724C65A3E8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31800" y="1706400"/>
            <a:ext cx="3765600" cy="3861842"/>
          </a:xfrm>
          <a:prstGeom prst="rect">
            <a:avLst/>
          </a:prstGeom>
        </p:spPr>
        <p:txBody>
          <a:bodyPr/>
          <a:lstStyle>
            <a:lvl1pPr marL="228600" indent="-230400">
              <a:lnSpc>
                <a:spcPts val="2600"/>
              </a:lnSpc>
              <a:spcBef>
                <a:spcPts val="600"/>
              </a:spcBef>
              <a:buClr>
                <a:schemeClr val="accent6"/>
              </a:buClr>
              <a:buSzPct val="70000"/>
              <a:buFontTx/>
              <a:buBlip>
                <a:blip r:embed="rId2"/>
              </a:buBlip>
              <a:defRPr sz="1900"/>
            </a:lvl1pPr>
            <a:lvl2pPr indent="-230400">
              <a:lnSpc>
                <a:spcPts val="2600"/>
              </a:lnSpc>
              <a:spcBef>
                <a:spcPts val="600"/>
              </a:spcBef>
              <a:buClr>
                <a:schemeClr val="accent6"/>
              </a:buClr>
              <a:buSzPct val="70000"/>
              <a:defRPr sz="1900"/>
            </a:lvl2pPr>
            <a:lvl3pPr indent="-230400">
              <a:lnSpc>
                <a:spcPts val="2600"/>
              </a:lnSpc>
              <a:spcBef>
                <a:spcPts val="600"/>
              </a:spcBef>
              <a:buClr>
                <a:schemeClr val="accent6"/>
              </a:buClr>
              <a:buSzPct val="70000"/>
              <a:defRPr sz="1900"/>
            </a:lvl3pPr>
            <a:lvl4pPr marL="1598400" indent="-230400">
              <a:lnSpc>
                <a:spcPts val="2600"/>
              </a:lnSpc>
              <a:spcBef>
                <a:spcPts val="600"/>
              </a:spcBef>
              <a:buClr>
                <a:schemeClr val="accent6"/>
              </a:buClr>
              <a:buSzPct val="70000"/>
              <a:buFont typeface="Arial" panose="020B0604020202020204" pitchFamily="34" charset="0"/>
              <a:buChar char="•"/>
              <a:defRPr sz="1900"/>
            </a:lvl4pPr>
            <a:lvl5pPr marL="2171700" indent="-230400">
              <a:lnSpc>
                <a:spcPts val="2600"/>
              </a:lnSpc>
              <a:spcBef>
                <a:spcPts val="600"/>
              </a:spcBef>
              <a:buClr>
                <a:schemeClr val="accent6"/>
              </a:buClr>
              <a:buSzPct val="70000"/>
              <a:buFont typeface="Arial" panose="020B0604020202020204" pitchFamily="34" charset="0"/>
              <a:buChar char="•"/>
              <a:defRPr sz="1900"/>
            </a:lvl5pPr>
            <a:lvl6pPr indent="-230400">
              <a:buClr>
                <a:schemeClr val="accent3"/>
              </a:buClr>
              <a:buSzPct val="70000"/>
              <a:defRPr/>
            </a:lvl6pPr>
            <a:lvl7pPr indent="-230400">
              <a:buClr>
                <a:schemeClr val="accent3"/>
              </a:buClr>
              <a:buSzPct val="70000"/>
              <a:defRPr/>
            </a:lvl7pPr>
            <a:lvl8pPr indent="-230400">
              <a:buClr>
                <a:schemeClr val="accent3"/>
              </a:buClr>
              <a:buSzPct val="70000"/>
              <a:defRPr/>
            </a:lvl8pPr>
            <a:lvl9pPr marL="3943350" indent="-230400">
              <a:buClr>
                <a:schemeClr val="accent3"/>
              </a:buClr>
              <a:buSzPct val="70000"/>
              <a:buFont typeface="Arial" panose="020B0604020202020204" pitchFamily="34" charset="0"/>
              <a:buChar char="•"/>
              <a:defRPr/>
            </a:lvl9pPr>
          </a:lstStyle>
          <a:p>
            <a:pPr lvl="0"/>
            <a:r>
              <a:rPr lang="de-DE" dirty="0"/>
              <a:t>Hier steht ein Text oder eine Aufzählung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  <a:p>
            <a:pPr lvl="0"/>
            <a:r>
              <a:rPr lang="de-DE" dirty="0"/>
              <a:t>Hier steht ein Text oder eine Aufzählung</a:t>
            </a:r>
          </a:p>
          <a:p>
            <a:pPr lvl="1"/>
            <a:r>
              <a:rPr lang="de-DE" dirty="0"/>
              <a:t>Zweite Ebene</a:t>
            </a:r>
          </a:p>
        </p:txBody>
      </p:sp>
      <p:pic>
        <p:nvPicPr>
          <p:cNvPr id="11" name="Grafik 10">
            <a:extLst>
              <a:ext uri="{FF2B5EF4-FFF2-40B4-BE49-F238E27FC236}">
                <a16:creationId xmlns:a16="http://schemas.microsoft.com/office/drawing/2014/main" id="{C4206218-D6ED-564D-9CA0-E52B34BFC14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10996800" y="6268749"/>
            <a:ext cx="763200" cy="321701"/>
          </a:xfrm>
          <a:prstGeom prst="rect">
            <a:avLst/>
          </a:prstGeom>
        </p:spPr>
      </p:pic>
      <p:sp>
        <p:nvSpPr>
          <p:cNvPr id="13" name="Rechteck 12">
            <a:extLst>
              <a:ext uri="{FF2B5EF4-FFF2-40B4-BE49-F238E27FC236}">
                <a16:creationId xmlns:a16="http://schemas.microsoft.com/office/drawing/2014/main" id="{5BB5AA79-097A-B149-B238-E12D901CED5F}"/>
              </a:ext>
            </a:extLst>
          </p:cNvPr>
          <p:cNvSpPr/>
          <p:nvPr userDrawn="1"/>
        </p:nvSpPr>
        <p:spPr>
          <a:xfrm>
            <a:off x="10564800" y="-2"/>
            <a:ext cx="1627199" cy="6001202"/>
          </a:xfrm>
          <a:prstGeom prst="rect">
            <a:avLst/>
          </a:prstGeom>
          <a:solidFill>
            <a:srgbClr val="EE9E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4491295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 (mit Störer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>
            <a:extLst>
              <a:ext uri="{FF2B5EF4-FFF2-40B4-BE49-F238E27FC236}">
                <a16:creationId xmlns:a16="http://schemas.microsoft.com/office/drawing/2014/main" id="{366B6891-89DD-B846-99D4-80B152E58D82}"/>
              </a:ext>
            </a:extLst>
          </p:cNvPr>
          <p:cNvSpPr/>
          <p:nvPr userDrawn="1"/>
        </p:nvSpPr>
        <p:spPr>
          <a:xfrm>
            <a:off x="0" y="6001200"/>
            <a:ext cx="10564800" cy="8568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" name="Textplatzhalter 3">
            <a:extLst>
              <a:ext uri="{FF2B5EF4-FFF2-40B4-BE49-F238E27FC236}">
                <a16:creationId xmlns:a16="http://schemas.microsoft.com/office/drawing/2014/main" id="{1A256F9D-11E4-B94B-B539-05F20338A13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58800" y="6343200"/>
            <a:ext cx="6181560" cy="183600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2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/>
              <a:t>Thema</a:t>
            </a:r>
          </a:p>
        </p:txBody>
      </p:sp>
      <p:sp>
        <p:nvSpPr>
          <p:cNvPr id="13" name="Textfeld 12">
            <a:extLst>
              <a:ext uri="{FF2B5EF4-FFF2-40B4-BE49-F238E27FC236}">
                <a16:creationId xmlns:a16="http://schemas.microsoft.com/office/drawing/2014/main" id="{7B3936D7-F7F8-7040-8138-5D6195C4F7E3}"/>
              </a:ext>
            </a:extLst>
          </p:cNvPr>
          <p:cNvSpPr txBox="1"/>
          <p:nvPr userDrawn="1"/>
        </p:nvSpPr>
        <p:spPr>
          <a:xfrm>
            <a:off x="432000" y="6343200"/>
            <a:ext cx="872664" cy="184666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fld id="{EEC84336-3956-264C-9C65-1156880DC32F}" type="slidenum">
              <a:rPr lang="de-DE" sz="1200" smtClean="0">
                <a:solidFill>
                  <a:schemeClr val="bg1"/>
                </a:solidFill>
              </a:rPr>
              <a:t>‹Nr.›</a:t>
            </a:fld>
            <a:endParaRPr lang="de-DE" sz="1200" dirty="0">
              <a:solidFill>
                <a:schemeClr val="bg1"/>
              </a:solidFill>
            </a:endParaRPr>
          </a:p>
        </p:txBody>
      </p:sp>
      <p:sp>
        <p:nvSpPr>
          <p:cNvPr id="14" name="Inhaltsplatzhalter 3">
            <a:extLst>
              <a:ext uri="{FF2B5EF4-FFF2-40B4-BE49-F238E27FC236}">
                <a16:creationId xmlns:a16="http://schemas.microsoft.com/office/drawing/2014/main" id="{008A8813-07B1-2041-837F-428DBF9CCF7F}"/>
              </a:ext>
            </a:extLst>
          </p:cNvPr>
          <p:cNvSpPr>
            <a:spLocks noGrp="1"/>
          </p:cNvSpPr>
          <p:nvPr>
            <p:ph sz="quarter" idx="20" hasCustomPrompt="1"/>
          </p:nvPr>
        </p:nvSpPr>
        <p:spPr>
          <a:xfrm>
            <a:off x="431801" y="693683"/>
            <a:ext cx="9695052" cy="4875268"/>
          </a:xfrm>
          <a:prstGeom prst="rect">
            <a:avLst/>
          </a:prstGeom>
        </p:spPr>
        <p:txBody>
          <a:bodyPr tIns="1440000" rIns="90000" bIns="0" anchor="ctr" anchorCtr="0"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r>
              <a:rPr lang="de-DE" dirty="0"/>
              <a:t>Bild, Diagramm oder Tabelle einfügen</a:t>
            </a:r>
          </a:p>
        </p:txBody>
      </p:sp>
      <p:pic>
        <p:nvPicPr>
          <p:cNvPr id="12" name="Grafik 11">
            <a:extLst>
              <a:ext uri="{FF2B5EF4-FFF2-40B4-BE49-F238E27FC236}">
                <a16:creationId xmlns:a16="http://schemas.microsoft.com/office/drawing/2014/main" id="{2CAE307D-FFE2-C143-A550-BACD4BC30DB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10996800" y="6268749"/>
            <a:ext cx="763200" cy="321701"/>
          </a:xfrm>
          <a:prstGeom prst="rect">
            <a:avLst/>
          </a:prstGeom>
        </p:spPr>
      </p:pic>
      <p:sp>
        <p:nvSpPr>
          <p:cNvPr id="16" name="Rechteck 15">
            <a:extLst>
              <a:ext uri="{FF2B5EF4-FFF2-40B4-BE49-F238E27FC236}">
                <a16:creationId xmlns:a16="http://schemas.microsoft.com/office/drawing/2014/main" id="{F979EA9E-24D2-3C44-BA34-B5D701FDA1D1}"/>
              </a:ext>
            </a:extLst>
          </p:cNvPr>
          <p:cNvSpPr/>
          <p:nvPr userDrawn="1"/>
        </p:nvSpPr>
        <p:spPr>
          <a:xfrm>
            <a:off x="10564800" y="-2"/>
            <a:ext cx="1627199" cy="6001202"/>
          </a:xfrm>
          <a:prstGeom prst="rect">
            <a:avLst/>
          </a:prstGeom>
          <a:solidFill>
            <a:srgbClr val="EE9E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15" name="Textplatzhalter 17">
            <a:extLst>
              <a:ext uri="{FF2B5EF4-FFF2-40B4-BE49-F238E27FC236}">
                <a16:creationId xmlns:a16="http://schemas.microsoft.com/office/drawing/2014/main" id="{BBD9B02F-A951-3049-BC48-27CB1A664863}"/>
              </a:ext>
            </a:extLst>
          </p:cNvPr>
          <p:cNvSpPr>
            <a:spLocks noGrp="1" noChangeAspect="1"/>
          </p:cNvSpPr>
          <p:nvPr>
            <p:ph type="body" sz="quarter" idx="14" hasCustomPrompt="1"/>
          </p:nvPr>
        </p:nvSpPr>
        <p:spPr>
          <a:xfrm>
            <a:off x="9074399" y="929669"/>
            <a:ext cx="2304000" cy="2303124"/>
          </a:xfrm>
          <a:prstGeom prst="ellipse">
            <a:avLst/>
          </a:prstGeom>
          <a:solidFill>
            <a:schemeClr val="accent6"/>
          </a:solidFill>
        </p:spPr>
        <p:txBody>
          <a:bodyPr lIns="0" tIns="0" rIns="0" bIns="0" anchor="ctr" anchorCtr="0">
            <a:normAutofit/>
          </a:bodyPr>
          <a:lstStyle>
            <a:lvl1pPr marL="0" indent="0" algn="ctr">
              <a:lnSpc>
                <a:spcPts val="2300"/>
              </a:lnSpc>
              <a:spcBef>
                <a:spcPts val="0"/>
              </a:spcBef>
              <a:buNone/>
              <a:defRPr lang="de-DE" sz="1900" smtClean="0">
                <a:solidFill>
                  <a:schemeClr val="bg1"/>
                </a:solidFill>
                <a:effectLst/>
              </a:defRPr>
            </a:lvl1pPr>
          </a:lstStyle>
          <a:p>
            <a:r>
              <a:rPr lang="de-DE" dirty="0">
                <a:effectLst/>
                <a:latin typeface="Calibri" panose="020F0502020204030204" pitchFamily="34" charset="0"/>
              </a:rPr>
              <a:t>Hier kann </a:t>
            </a:r>
            <a:br>
              <a:rPr lang="de-DE" dirty="0">
                <a:effectLst/>
                <a:latin typeface="Calibri" panose="020F0502020204030204" pitchFamily="34" charset="0"/>
              </a:rPr>
            </a:br>
            <a:r>
              <a:rPr lang="de-DE" dirty="0">
                <a:effectLst/>
                <a:latin typeface="Calibri" panose="020F0502020204030204" pitchFamily="34" charset="0"/>
              </a:rPr>
              <a:t>auch eine kurze </a:t>
            </a:r>
            <a:br>
              <a:rPr lang="de-DE" dirty="0">
                <a:effectLst/>
                <a:latin typeface="Calibri" panose="020F0502020204030204" pitchFamily="34" charset="0"/>
              </a:rPr>
            </a:br>
            <a:r>
              <a:rPr lang="de-DE" dirty="0">
                <a:effectLst/>
                <a:latin typeface="Calibri" panose="020F0502020204030204" pitchFamily="34" charset="0"/>
              </a:rPr>
              <a:t>Information zum Inhalt stehen.</a:t>
            </a:r>
          </a:p>
        </p:txBody>
      </p:sp>
    </p:spTree>
    <p:extLst>
      <p:ext uri="{BB962C8B-B14F-4D97-AF65-F5344CB8AC3E}">
        <p14:creationId xmlns:p14="http://schemas.microsoft.com/office/powerpoint/2010/main" val="18132568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 – vollflächig (mit Störer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Bildplatzhalter 4">
            <a:extLst>
              <a:ext uri="{FF2B5EF4-FFF2-40B4-BE49-F238E27FC236}">
                <a16:creationId xmlns:a16="http://schemas.microsoft.com/office/drawing/2014/main" id="{FD53FE73-4553-7744-9401-77005DAE069C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0" y="11866"/>
            <a:ext cx="10564799" cy="6000134"/>
          </a:xfrm>
          <a:prstGeom prst="rect">
            <a:avLst/>
          </a:prstGeom>
        </p:spPr>
        <p:txBody>
          <a:bodyPr tIns="792000" anchor="ctr" anchorCtr="0"/>
          <a:lstStyle>
            <a:lvl1pPr marL="0" indent="0" algn="ctr">
              <a:buNone/>
              <a:defRPr sz="1200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r>
              <a:rPr lang="de-DE" dirty="0"/>
              <a:t>Bild einfügen</a:t>
            </a:r>
          </a:p>
        </p:txBody>
      </p:sp>
      <p:sp>
        <p:nvSpPr>
          <p:cNvPr id="7" name="Rechteck 6">
            <a:extLst>
              <a:ext uri="{FF2B5EF4-FFF2-40B4-BE49-F238E27FC236}">
                <a16:creationId xmlns:a16="http://schemas.microsoft.com/office/drawing/2014/main" id="{366B6891-89DD-B846-99D4-80B152E58D82}"/>
              </a:ext>
            </a:extLst>
          </p:cNvPr>
          <p:cNvSpPr/>
          <p:nvPr userDrawn="1"/>
        </p:nvSpPr>
        <p:spPr>
          <a:xfrm>
            <a:off x="0" y="6001200"/>
            <a:ext cx="10564799" cy="8568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9" name="Textplatzhalter 17">
            <a:extLst>
              <a:ext uri="{FF2B5EF4-FFF2-40B4-BE49-F238E27FC236}">
                <a16:creationId xmlns:a16="http://schemas.microsoft.com/office/drawing/2014/main" id="{C74A09C3-BE68-F245-963F-EE51FEFF7066}"/>
              </a:ext>
            </a:extLst>
          </p:cNvPr>
          <p:cNvSpPr>
            <a:spLocks noGrp="1" noChangeAspect="1"/>
          </p:cNvSpPr>
          <p:nvPr>
            <p:ph type="body" sz="quarter" idx="14" hasCustomPrompt="1"/>
          </p:nvPr>
        </p:nvSpPr>
        <p:spPr>
          <a:xfrm>
            <a:off x="658800" y="697476"/>
            <a:ext cx="2304000" cy="2303124"/>
          </a:xfrm>
          <a:prstGeom prst="ellipse">
            <a:avLst/>
          </a:prstGeom>
          <a:solidFill>
            <a:schemeClr val="accent6"/>
          </a:solidFill>
        </p:spPr>
        <p:txBody>
          <a:bodyPr lIns="0" tIns="0" rIns="0" bIns="0" anchor="ctr" anchorCtr="0">
            <a:normAutofit/>
          </a:bodyPr>
          <a:lstStyle>
            <a:lvl1pPr marL="0" indent="0" algn="ctr">
              <a:lnSpc>
                <a:spcPts val="2300"/>
              </a:lnSpc>
              <a:spcBef>
                <a:spcPts val="0"/>
              </a:spcBef>
              <a:buNone/>
              <a:defRPr lang="de-DE" sz="1900" smtClean="0">
                <a:solidFill>
                  <a:schemeClr val="bg1"/>
                </a:solidFill>
                <a:effectLst/>
              </a:defRPr>
            </a:lvl1pPr>
          </a:lstStyle>
          <a:p>
            <a:r>
              <a:rPr lang="de-DE" dirty="0">
                <a:effectLst/>
                <a:latin typeface="Calibri" panose="020F0502020204030204" pitchFamily="34" charset="0"/>
              </a:rPr>
              <a:t>Hier kann </a:t>
            </a:r>
            <a:br>
              <a:rPr lang="de-DE" dirty="0">
                <a:effectLst/>
                <a:latin typeface="Calibri" panose="020F0502020204030204" pitchFamily="34" charset="0"/>
              </a:rPr>
            </a:br>
            <a:r>
              <a:rPr lang="de-DE" dirty="0">
                <a:effectLst/>
                <a:latin typeface="Calibri" panose="020F0502020204030204" pitchFamily="34" charset="0"/>
              </a:rPr>
              <a:t>auch eine kurze </a:t>
            </a:r>
            <a:br>
              <a:rPr lang="de-DE" dirty="0">
                <a:effectLst/>
                <a:latin typeface="Calibri" panose="020F0502020204030204" pitchFamily="34" charset="0"/>
              </a:rPr>
            </a:br>
            <a:r>
              <a:rPr lang="de-DE" dirty="0">
                <a:effectLst/>
                <a:latin typeface="Calibri" panose="020F0502020204030204" pitchFamily="34" charset="0"/>
              </a:rPr>
              <a:t>Information zum Bild stehen.</a:t>
            </a:r>
          </a:p>
        </p:txBody>
      </p:sp>
      <p:sp>
        <p:nvSpPr>
          <p:cNvPr id="11" name="Textplatzhalter 3">
            <a:extLst>
              <a:ext uri="{FF2B5EF4-FFF2-40B4-BE49-F238E27FC236}">
                <a16:creationId xmlns:a16="http://schemas.microsoft.com/office/drawing/2014/main" id="{1A256F9D-11E4-B94B-B539-05F20338A13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58800" y="6343200"/>
            <a:ext cx="6181560" cy="183600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2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/>
              <a:t>Thema</a:t>
            </a:r>
          </a:p>
        </p:txBody>
      </p:sp>
      <p:sp>
        <p:nvSpPr>
          <p:cNvPr id="13" name="Textfeld 12">
            <a:extLst>
              <a:ext uri="{FF2B5EF4-FFF2-40B4-BE49-F238E27FC236}">
                <a16:creationId xmlns:a16="http://schemas.microsoft.com/office/drawing/2014/main" id="{7B3936D7-F7F8-7040-8138-5D6195C4F7E3}"/>
              </a:ext>
            </a:extLst>
          </p:cNvPr>
          <p:cNvSpPr txBox="1"/>
          <p:nvPr userDrawn="1"/>
        </p:nvSpPr>
        <p:spPr>
          <a:xfrm>
            <a:off x="432000" y="6343200"/>
            <a:ext cx="872664" cy="184666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fld id="{EEC84336-3956-264C-9C65-1156880DC32F}" type="slidenum">
              <a:rPr lang="de-DE" sz="1200" smtClean="0">
                <a:solidFill>
                  <a:schemeClr val="bg1"/>
                </a:solidFill>
              </a:rPr>
              <a:t>‹Nr.›</a:t>
            </a:fld>
            <a:endParaRPr lang="de-DE" sz="1200" dirty="0">
              <a:solidFill>
                <a:schemeClr val="bg1"/>
              </a:solidFill>
            </a:endParaRPr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7E74C822-7881-1942-B8D7-301060876D1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10996800" y="6268749"/>
            <a:ext cx="763200" cy="321701"/>
          </a:xfrm>
          <a:prstGeom prst="rect">
            <a:avLst/>
          </a:prstGeom>
        </p:spPr>
      </p:pic>
      <p:sp>
        <p:nvSpPr>
          <p:cNvPr id="9" name="Rechteck 8">
            <a:extLst>
              <a:ext uri="{FF2B5EF4-FFF2-40B4-BE49-F238E27FC236}">
                <a16:creationId xmlns:a16="http://schemas.microsoft.com/office/drawing/2014/main" id="{66F10570-9842-5D41-90C6-1A87AF3B6943}"/>
              </a:ext>
            </a:extLst>
          </p:cNvPr>
          <p:cNvSpPr/>
          <p:nvPr userDrawn="1"/>
        </p:nvSpPr>
        <p:spPr>
          <a:xfrm>
            <a:off x="10564800" y="-2"/>
            <a:ext cx="1627199" cy="6001202"/>
          </a:xfrm>
          <a:prstGeom prst="rect">
            <a:avLst/>
          </a:prstGeom>
          <a:solidFill>
            <a:srgbClr val="EE9E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6828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in Balken mit Inhal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hteck 13">
            <a:extLst>
              <a:ext uri="{FF2B5EF4-FFF2-40B4-BE49-F238E27FC236}">
                <a16:creationId xmlns:a16="http://schemas.microsoft.com/office/drawing/2014/main" id="{78CEFA56-ACD2-5E4E-A7DE-8075FD26D273}"/>
              </a:ext>
            </a:extLst>
          </p:cNvPr>
          <p:cNvSpPr/>
          <p:nvPr userDrawn="1"/>
        </p:nvSpPr>
        <p:spPr>
          <a:xfrm>
            <a:off x="0" y="-2"/>
            <a:ext cx="3048001" cy="60012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99F3C16D-9CAF-C04B-BAE1-15F6692EBEB0}"/>
              </a:ext>
            </a:extLst>
          </p:cNvPr>
          <p:cNvSpPr/>
          <p:nvPr userDrawn="1"/>
        </p:nvSpPr>
        <p:spPr>
          <a:xfrm>
            <a:off x="0" y="6001200"/>
            <a:ext cx="10564800" cy="8568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8" name="Textplatzhalter 17">
            <a:extLst>
              <a:ext uri="{FF2B5EF4-FFF2-40B4-BE49-F238E27FC236}">
                <a16:creationId xmlns:a16="http://schemas.microsoft.com/office/drawing/2014/main" id="{AB518736-7685-F440-8376-D54B4580BAE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32000" y="618341"/>
            <a:ext cx="2160000" cy="5805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lnSpc>
                <a:spcPts val="2300"/>
              </a:lnSpc>
              <a:spcBef>
                <a:spcPts val="0"/>
              </a:spcBef>
              <a:buNone/>
              <a:defRPr sz="1900" b="1">
                <a:solidFill>
                  <a:schemeClr val="bg1"/>
                </a:solidFill>
              </a:defRPr>
            </a:lvl1pPr>
          </a:lstStyle>
          <a:p>
            <a:r>
              <a:rPr lang="de-DE" dirty="0"/>
              <a:t>Hier steht eine eher kurze Headline</a:t>
            </a:r>
          </a:p>
        </p:txBody>
      </p:sp>
      <p:sp>
        <p:nvSpPr>
          <p:cNvPr id="23" name="Textplatzhalter 22">
            <a:extLst>
              <a:ext uri="{FF2B5EF4-FFF2-40B4-BE49-F238E27FC236}">
                <a16:creationId xmlns:a16="http://schemas.microsoft.com/office/drawing/2014/main" id="{EA704FA9-E846-7F47-9C97-C903F12ECFA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31800" y="1425136"/>
            <a:ext cx="2160000" cy="4143106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>
            <a:lvl1pPr marL="171450" indent="-172800">
              <a:lnSpc>
                <a:spcPts val="2000"/>
              </a:lnSpc>
              <a:spcBef>
                <a:spcPts val="500"/>
              </a:spcBef>
              <a:buClr>
                <a:schemeClr val="bg1"/>
              </a:buClr>
              <a:buSzPct val="70000"/>
              <a:buFontTx/>
              <a:buBlip>
                <a:blip r:embed="rId2"/>
              </a:buBlip>
              <a:defRPr lang="de-DE" sz="1600" smtClean="0">
                <a:solidFill>
                  <a:schemeClr val="bg1"/>
                </a:solidFill>
                <a:effectLst/>
              </a:defRPr>
            </a:lvl1pPr>
            <a:lvl2pPr marL="432000" marR="0" indent="-172800" algn="l" defTabSz="914400" rtl="0" eaLnBrk="1" fontAlgn="auto" latinLnBrk="0" hangingPunct="1">
              <a:lnSpc>
                <a:spcPts val="2000"/>
              </a:lnSpc>
              <a:spcBef>
                <a:spcPts val="500"/>
              </a:spcBef>
              <a:spcAft>
                <a:spcPts val="0"/>
              </a:spcAft>
              <a:buClr>
                <a:schemeClr val="bg1"/>
              </a:buClr>
              <a:buSzPct val="70000"/>
              <a:buFont typeface="Arial" panose="020B0604020202020204" pitchFamily="34" charset="0"/>
              <a:buChar char="•"/>
              <a:tabLst/>
              <a:defRPr sz="1600">
                <a:solidFill>
                  <a:schemeClr val="bg1"/>
                </a:solidFill>
              </a:defRPr>
            </a:lvl2pPr>
            <a:lvl3pPr marL="720000" indent="-172800">
              <a:lnSpc>
                <a:spcPts val="2000"/>
              </a:lnSpc>
              <a:spcBef>
                <a:spcPts val="500"/>
              </a:spcBef>
              <a:buClr>
                <a:schemeClr val="bg1"/>
              </a:buClr>
              <a:buSzPct val="70000"/>
              <a:defRPr sz="1600">
                <a:solidFill>
                  <a:schemeClr val="bg1"/>
                </a:solidFill>
              </a:defRPr>
            </a:lvl3pPr>
            <a:lvl4pPr marL="1080000" indent="-172800">
              <a:lnSpc>
                <a:spcPts val="2000"/>
              </a:lnSpc>
              <a:spcBef>
                <a:spcPts val="500"/>
              </a:spcBef>
              <a:buClr>
                <a:schemeClr val="bg1"/>
              </a:buClr>
              <a:buSzPct val="70000"/>
              <a:defRPr sz="1600">
                <a:solidFill>
                  <a:schemeClr val="bg1"/>
                </a:solidFill>
              </a:defRPr>
            </a:lvl4pPr>
            <a:lvl5pPr marL="1267200" indent="0">
              <a:lnSpc>
                <a:spcPts val="2000"/>
              </a:lnSpc>
              <a:spcBef>
                <a:spcPts val="500"/>
              </a:spcBef>
              <a:buClr>
                <a:schemeClr val="bg1"/>
              </a:buClr>
              <a:buSzPct val="70000"/>
              <a:buFont typeface="Arial" panose="020B0604020202020204" pitchFamily="34" charset="0"/>
              <a:buNone/>
              <a:defRPr sz="1600">
                <a:solidFill>
                  <a:schemeClr val="bg1"/>
                </a:solidFill>
              </a:defRPr>
            </a:lvl5pPr>
            <a:lvl6pPr marL="1800000" indent="-172800">
              <a:lnSpc>
                <a:spcPts val="2000"/>
              </a:lnSpc>
              <a:spcBef>
                <a:spcPts val="500"/>
              </a:spcBef>
              <a:buClr>
                <a:schemeClr val="bg1"/>
              </a:buClr>
              <a:buSzPct val="70000"/>
              <a:defRPr sz="1600">
                <a:solidFill>
                  <a:schemeClr val="bg1"/>
                </a:solidFill>
              </a:defRPr>
            </a:lvl6pPr>
            <a:lvl7pPr marL="2160000" indent="-172800">
              <a:lnSpc>
                <a:spcPts val="1700"/>
              </a:lnSpc>
              <a:spcBef>
                <a:spcPts val="300"/>
              </a:spcBef>
              <a:buClr>
                <a:schemeClr val="bg1"/>
              </a:buClr>
              <a:buSzPct val="70000"/>
              <a:defRPr sz="1200">
                <a:solidFill>
                  <a:schemeClr val="bg1"/>
                </a:solidFill>
              </a:defRPr>
            </a:lvl7pPr>
            <a:lvl8pPr marL="2520000" indent="-172800">
              <a:lnSpc>
                <a:spcPts val="1700"/>
              </a:lnSpc>
              <a:spcBef>
                <a:spcPts val="300"/>
              </a:spcBef>
              <a:buClr>
                <a:schemeClr val="bg1"/>
              </a:buClr>
              <a:buSzPct val="70000"/>
              <a:defRPr sz="1200">
                <a:solidFill>
                  <a:schemeClr val="bg1"/>
                </a:solidFill>
              </a:defRPr>
            </a:lvl8pPr>
            <a:lvl9pPr marL="2880000" indent="-172800">
              <a:lnSpc>
                <a:spcPts val="1700"/>
              </a:lnSpc>
              <a:spcBef>
                <a:spcPts val="300"/>
              </a:spcBef>
              <a:buClr>
                <a:schemeClr val="bg1"/>
              </a:buClr>
              <a:buSzPct val="70000"/>
              <a:defRPr sz="1200">
                <a:solidFill>
                  <a:schemeClr val="bg1"/>
                </a:solidFill>
              </a:defRPr>
            </a:lvl9pPr>
          </a:lstStyle>
          <a:p>
            <a:r>
              <a:rPr lang="de-DE" dirty="0">
                <a:effectLst/>
                <a:latin typeface="Calibri" panose="020F0502020204030204" pitchFamily="34" charset="0"/>
              </a:rPr>
              <a:t>Hier steht ein Text oder eine Aufzählung</a:t>
            </a:r>
          </a:p>
          <a:p>
            <a:pPr lvl="1"/>
            <a:r>
              <a:rPr lang="de-DE" dirty="0">
                <a:effectLst/>
                <a:latin typeface="Calibri" panose="020F0502020204030204" pitchFamily="34" charset="0"/>
              </a:rPr>
              <a:t>Zweite Ebene</a:t>
            </a:r>
          </a:p>
          <a:p>
            <a:pPr lvl="2"/>
            <a:r>
              <a:rPr lang="de-DE" dirty="0">
                <a:effectLst/>
                <a:latin typeface="Calibri" panose="020F0502020204030204" pitchFamily="34" charset="0"/>
              </a:rPr>
              <a:t>Dritte Ebene</a:t>
            </a:r>
          </a:p>
          <a:p>
            <a:pPr lvl="3"/>
            <a:r>
              <a:rPr lang="de-DE" dirty="0">
                <a:effectLst/>
                <a:latin typeface="Calibri" panose="020F0502020204030204" pitchFamily="34" charset="0"/>
              </a:rPr>
              <a:t>Vierte Ebene</a:t>
            </a:r>
          </a:p>
        </p:txBody>
      </p:sp>
      <p:sp>
        <p:nvSpPr>
          <p:cNvPr id="16" name="Textplatzhalter 3">
            <a:extLst>
              <a:ext uri="{FF2B5EF4-FFF2-40B4-BE49-F238E27FC236}">
                <a16:creationId xmlns:a16="http://schemas.microsoft.com/office/drawing/2014/main" id="{6C62716F-266D-1C44-AED3-4A645D932DE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58800" y="6343200"/>
            <a:ext cx="6181560" cy="183600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2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/>
              <a:t>Thema</a:t>
            </a:r>
          </a:p>
        </p:txBody>
      </p:sp>
      <p:sp>
        <p:nvSpPr>
          <p:cNvPr id="17" name="Textfeld 16">
            <a:extLst>
              <a:ext uri="{FF2B5EF4-FFF2-40B4-BE49-F238E27FC236}">
                <a16:creationId xmlns:a16="http://schemas.microsoft.com/office/drawing/2014/main" id="{A28B8FF6-4C27-BA42-BA67-C0AAC2F188FF}"/>
              </a:ext>
            </a:extLst>
          </p:cNvPr>
          <p:cNvSpPr txBox="1"/>
          <p:nvPr userDrawn="1"/>
        </p:nvSpPr>
        <p:spPr>
          <a:xfrm>
            <a:off x="432000" y="6343200"/>
            <a:ext cx="872664" cy="184666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fld id="{EEC84336-3956-264C-9C65-1156880DC32F}" type="slidenum">
              <a:rPr lang="de-DE" sz="1200" smtClean="0">
                <a:solidFill>
                  <a:schemeClr val="bg1"/>
                </a:solidFill>
              </a:rPr>
              <a:t>‹Nr.›</a:t>
            </a:fld>
            <a:endParaRPr lang="de-DE" sz="1200" dirty="0">
              <a:solidFill>
                <a:schemeClr val="bg1"/>
              </a:solidFill>
            </a:endParaRPr>
          </a:p>
        </p:txBody>
      </p:sp>
      <p:sp>
        <p:nvSpPr>
          <p:cNvPr id="12" name="Inhaltsplatzhalter 3">
            <a:extLst>
              <a:ext uri="{FF2B5EF4-FFF2-40B4-BE49-F238E27FC236}">
                <a16:creationId xmlns:a16="http://schemas.microsoft.com/office/drawing/2014/main" id="{6D35ECFE-DF96-0945-894E-4E8D17970530}"/>
              </a:ext>
            </a:extLst>
          </p:cNvPr>
          <p:cNvSpPr>
            <a:spLocks noGrp="1"/>
          </p:cNvSpPr>
          <p:nvPr>
            <p:ph sz="quarter" idx="21" hasCustomPrompt="1"/>
          </p:nvPr>
        </p:nvSpPr>
        <p:spPr>
          <a:xfrm>
            <a:off x="3479801" y="693683"/>
            <a:ext cx="6653199" cy="4875267"/>
          </a:xfrm>
          <a:prstGeom prst="rect">
            <a:avLst/>
          </a:prstGeom>
        </p:spPr>
        <p:txBody>
          <a:bodyPr tIns="1440000" bIns="0" anchor="ctr" anchorCtr="0"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r>
              <a:rPr lang="de-DE" dirty="0"/>
              <a:t>Bild, Diagramm oder Tabelle einfügen</a:t>
            </a:r>
          </a:p>
        </p:txBody>
      </p:sp>
      <p:pic>
        <p:nvPicPr>
          <p:cNvPr id="11" name="Grafik 10">
            <a:extLst>
              <a:ext uri="{FF2B5EF4-FFF2-40B4-BE49-F238E27FC236}">
                <a16:creationId xmlns:a16="http://schemas.microsoft.com/office/drawing/2014/main" id="{16619E79-3EFF-0E4F-9B19-36858F158BB3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10996800" y="6268749"/>
            <a:ext cx="763200" cy="321701"/>
          </a:xfrm>
          <a:prstGeom prst="rect">
            <a:avLst/>
          </a:prstGeom>
        </p:spPr>
      </p:pic>
      <p:sp>
        <p:nvSpPr>
          <p:cNvPr id="13" name="Rechteck 12">
            <a:extLst>
              <a:ext uri="{FF2B5EF4-FFF2-40B4-BE49-F238E27FC236}">
                <a16:creationId xmlns:a16="http://schemas.microsoft.com/office/drawing/2014/main" id="{B4DD0D75-B554-E147-859F-7F60E9061A19}"/>
              </a:ext>
            </a:extLst>
          </p:cNvPr>
          <p:cNvSpPr/>
          <p:nvPr userDrawn="1"/>
        </p:nvSpPr>
        <p:spPr>
          <a:xfrm>
            <a:off x="10564800" y="-2"/>
            <a:ext cx="1627199" cy="6001202"/>
          </a:xfrm>
          <a:prstGeom prst="rect">
            <a:avLst/>
          </a:prstGeom>
          <a:solidFill>
            <a:srgbClr val="EE9E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824263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in Balken mit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Bildplatzhalter 4">
            <a:extLst>
              <a:ext uri="{FF2B5EF4-FFF2-40B4-BE49-F238E27FC236}">
                <a16:creationId xmlns:a16="http://schemas.microsoft.com/office/drawing/2014/main" id="{B35B3AA6-7924-1A4D-878F-D160EDFFAD04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3048000" y="11866"/>
            <a:ext cx="7516799" cy="5988268"/>
          </a:xfrm>
          <a:prstGeom prst="rect">
            <a:avLst/>
          </a:prstGeom>
        </p:spPr>
        <p:txBody>
          <a:bodyPr tIns="1080000" anchor="ctr" anchorCtr="0"/>
          <a:lstStyle>
            <a:lvl1pPr marL="0" indent="0" algn="ctr">
              <a:buNone/>
              <a:defRPr sz="1200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r>
              <a:rPr lang="de-DE" dirty="0"/>
              <a:t>Bild einfügen (vollflächig)</a:t>
            </a:r>
          </a:p>
        </p:txBody>
      </p:sp>
      <p:sp>
        <p:nvSpPr>
          <p:cNvPr id="14" name="Rechteck 13">
            <a:extLst>
              <a:ext uri="{FF2B5EF4-FFF2-40B4-BE49-F238E27FC236}">
                <a16:creationId xmlns:a16="http://schemas.microsoft.com/office/drawing/2014/main" id="{78CEFA56-ACD2-5E4E-A7DE-8075FD26D273}"/>
              </a:ext>
            </a:extLst>
          </p:cNvPr>
          <p:cNvSpPr/>
          <p:nvPr userDrawn="1"/>
        </p:nvSpPr>
        <p:spPr>
          <a:xfrm>
            <a:off x="0" y="-2"/>
            <a:ext cx="3048001" cy="60012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99F3C16D-9CAF-C04B-BAE1-15F6692EBEB0}"/>
              </a:ext>
            </a:extLst>
          </p:cNvPr>
          <p:cNvSpPr/>
          <p:nvPr userDrawn="1"/>
        </p:nvSpPr>
        <p:spPr>
          <a:xfrm>
            <a:off x="0" y="6001200"/>
            <a:ext cx="10564799" cy="8568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8" name="Textplatzhalter 17">
            <a:extLst>
              <a:ext uri="{FF2B5EF4-FFF2-40B4-BE49-F238E27FC236}">
                <a16:creationId xmlns:a16="http://schemas.microsoft.com/office/drawing/2014/main" id="{AB518736-7685-F440-8376-D54B4580BAE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32000" y="618341"/>
            <a:ext cx="2160000" cy="5805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lnSpc>
                <a:spcPts val="2300"/>
              </a:lnSpc>
              <a:spcBef>
                <a:spcPts val="0"/>
              </a:spcBef>
              <a:buNone/>
              <a:defRPr sz="1900" b="1">
                <a:solidFill>
                  <a:schemeClr val="bg1"/>
                </a:solidFill>
              </a:defRPr>
            </a:lvl1pPr>
          </a:lstStyle>
          <a:p>
            <a:r>
              <a:rPr lang="de-DE" dirty="0"/>
              <a:t>Hier steht eine eher kurze Headline</a:t>
            </a:r>
          </a:p>
        </p:txBody>
      </p:sp>
      <p:sp>
        <p:nvSpPr>
          <p:cNvPr id="16" name="Textplatzhalter 3">
            <a:extLst>
              <a:ext uri="{FF2B5EF4-FFF2-40B4-BE49-F238E27FC236}">
                <a16:creationId xmlns:a16="http://schemas.microsoft.com/office/drawing/2014/main" id="{6C62716F-266D-1C44-AED3-4A645D932DE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58800" y="6343200"/>
            <a:ext cx="6181560" cy="183600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2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/>
              <a:t>Thema</a:t>
            </a:r>
          </a:p>
        </p:txBody>
      </p:sp>
      <p:sp>
        <p:nvSpPr>
          <p:cNvPr id="17" name="Textfeld 16">
            <a:extLst>
              <a:ext uri="{FF2B5EF4-FFF2-40B4-BE49-F238E27FC236}">
                <a16:creationId xmlns:a16="http://schemas.microsoft.com/office/drawing/2014/main" id="{A28B8FF6-4C27-BA42-BA67-C0AAC2F188FF}"/>
              </a:ext>
            </a:extLst>
          </p:cNvPr>
          <p:cNvSpPr txBox="1"/>
          <p:nvPr userDrawn="1"/>
        </p:nvSpPr>
        <p:spPr>
          <a:xfrm>
            <a:off x="432000" y="6343200"/>
            <a:ext cx="872664" cy="184666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fld id="{EEC84336-3956-264C-9C65-1156880DC32F}" type="slidenum">
              <a:rPr lang="de-DE" sz="1200" smtClean="0">
                <a:solidFill>
                  <a:schemeClr val="bg1"/>
                </a:solidFill>
              </a:rPr>
              <a:t>‹Nr.›</a:t>
            </a:fld>
            <a:endParaRPr lang="de-DE" sz="1200" dirty="0">
              <a:solidFill>
                <a:schemeClr val="bg1"/>
              </a:solidFill>
            </a:endParaRPr>
          </a:p>
        </p:txBody>
      </p:sp>
      <p:sp>
        <p:nvSpPr>
          <p:cNvPr id="13" name="Textplatzhalter 22">
            <a:extLst>
              <a:ext uri="{FF2B5EF4-FFF2-40B4-BE49-F238E27FC236}">
                <a16:creationId xmlns:a16="http://schemas.microsoft.com/office/drawing/2014/main" id="{0B61632A-6BF6-EF44-9770-967002F4DA0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31800" y="1425136"/>
            <a:ext cx="2160000" cy="4143106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>
            <a:lvl1pPr marL="171450" indent="-172800">
              <a:lnSpc>
                <a:spcPts val="2000"/>
              </a:lnSpc>
              <a:spcBef>
                <a:spcPts val="500"/>
              </a:spcBef>
              <a:buClr>
                <a:schemeClr val="bg1"/>
              </a:buClr>
              <a:buSzPct val="70000"/>
              <a:buFontTx/>
              <a:buBlip>
                <a:blip r:embed="rId2"/>
              </a:buBlip>
              <a:defRPr lang="de-DE" sz="1600" smtClean="0">
                <a:solidFill>
                  <a:schemeClr val="bg1"/>
                </a:solidFill>
                <a:effectLst/>
              </a:defRPr>
            </a:lvl1pPr>
            <a:lvl2pPr marL="432000" marR="0" indent="-172800" algn="l" defTabSz="914400" rtl="0" eaLnBrk="1" fontAlgn="auto" latinLnBrk="0" hangingPunct="1">
              <a:lnSpc>
                <a:spcPts val="2000"/>
              </a:lnSpc>
              <a:spcBef>
                <a:spcPts val="500"/>
              </a:spcBef>
              <a:spcAft>
                <a:spcPts val="0"/>
              </a:spcAft>
              <a:buClr>
                <a:schemeClr val="bg1"/>
              </a:buClr>
              <a:buSzPct val="70000"/>
              <a:buFont typeface="Arial" panose="020B0604020202020204" pitchFamily="34" charset="0"/>
              <a:buChar char="•"/>
              <a:tabLst/>
              <a:defRPr sz="1600">
                <a:solidFill>
                  <a:schemeClr val="bg1"/>
                </a:solidFill>
              </a:defRPr>
            </a:lvl2pPr>
            <a:lvl3pPr marL="720000" indent="-172800">
              <a:lnSpc>
                <a:spcPts val="2000"/>
              </a:lnSpc>
              <a:spcBef>
                <a:spcPts val="500"/>
              </a:spcBef>
              <a:buClr>
                <a:schemeClr val="bg1"/>
              </a:buClr>
              <a:buSzPct val="70000"/>
              <a:defRPr sz="1600">
                <a:solidFill>
                  <a:schemeClr val="bg1"/>
                </a:solidFill>
              </a:defRPr>
            </a:lvl3pPr>
            <a:lvl4pPr marL="1080000" indent="-172800">
              <a:lnSpc>
                <a:spcPts val="2000"/>
              </a:lnSpc>
              <a:spcBef>
                <a:spcPts val="500"/>
              </a:spcBef>
              <a:buClr>
                <a:schemeClr val="bg1"/>
              </a:buClr>
              <a:buSzPct val="70000"/>
              <a:defRPr sz="1600">
                <a:solidFill>
                  <a:schemeClr val="bg1"/>
                </a:solidFill>
              </a:defRPr>
            </a:lvl4pPr>
            <a:lvl5pPr marL="1267200" indent="0">
              <a:lnSpc>
                <a:spcPts val="2000"/>
              </a:lnSpc>
              <a:spcBef>
                <a:spcPts val="500"/>
              </a:spcBef>
              <a:buClr>
                <a:schemeClr val="bg1"/>
              </a:buClr>
              <a:buSzPct val="70000"/>
              <a:buFont typeface="Arial" panose="020B0604020202020204" pitchFamily="34" charset="0"/>
              <a:buNone/>
              <a:defRPr sz="1600">
                <a:solidFill>
                  <a:schemeClr val="bg1"/>
                </a:solidFill>
              </a:defRPr>
            </a:lvl5pPr>
            <a:lvl6pPr marL="1800000" indent="-172800">
              <a:lnSpc>
                <a:spcPts val="2000"/>
              </a:lnSpc>
              <a:spcBef>
                <a:spcPts val="500"/>
              </a:spcBef>
              <a:buClr>
                <a:schemeClr val="bg1"/>
              </a:buClr>
              <a:buSzPct val="70000"/>
              <a:defRPr sz="1600">
                <a:solidFill>
                  <a:schemeClr val="bg1"/>
                </a:solidFill>
              </a:defRPr>
            </a:lvl6pPr>
            <a:lvl7pPr marL="2160000" indent="-172800">
              <a:lnSpc>
                <a:spcPts val="1700"/>
              </a:lnSpc>
              <a:spcBef>
                <a:spcPts val="300"/>
              </a:spcBef>
              <a:buClr>
                <a:schemeClr val="bg1"/>
              </a:buClr>
              <a:buSzPct val="70000"/>
              <a:defRPr sz="1200">
                <a:solidFill>
                  <a:schemeClr val="bg1"/>
                </a:solidFill>
              </a:defRPr>
            </a:lvl7pPr>
            <a:lvl8pPr marL="2520000" indent="-172800">
              <a:lnSpc>
                <a:spcPts val="1700"/>
              </a:lnSpc>
              <a:spcBef>
                <a:spcPts val="300"/>
              </a:spcBef>
              <a:buClr>
                <a:schemeClr val="bg1"/>
              </a:buClr>
              <a:buSzPct val="70000"/>
              <a:defRPr sz="1200">
                <a:solidFill>
                  <a:schemeClr val="bg1"/>
                </a:solidFill>
              </a:defRPr>
            </a:lvl8pPr>
            <a:lvl9pPr marL="2880000" indent="-172800">
              <a:lnSpc>
                <a:spcPts val="1700"/>
              </a:lnSpc>
              <a:spcBef>
                <a:spcPts val="300"/>
              </a:spcBef>
              <a:buClr>
                <a:schemeClr val="bg1"/>
              </a:buClr>
              <a:buSzPct val="70000"/>
              <a:defRPr sz="1200">
                <a:solidFill>
                  <a:schemeClr val="bg1"/>
                </a:solidFill>
              </a:defRPr>
            </a:lvl9pPr>
          </a:lstStyle>
          <a:p>
            <a:r>
              <a:rPr lang="de-DE" dirty="0">
                <a:effectLst/>
                <a:latin typeface="Calibri" panose="020F0502020204030204" pitchFamily="34" charset="0"/>
              </a:rPr>
              <a:t>Hier steht ein Text oder eine Aufzählung</a:t>
            </a:r>
          </a:p>
          <a:p>
            <a:pPr lvl="1"/>
            <a:r>
              <a:rPr lang="de-DE" dirty="0">
                <a:effectLst/>
                <a:latin typeface="Calibri" panose="020F0502020204030204" pitchFamily="34" charset="0"/>
              </a:rPr>
              <a:t>Zweite Ebene</a:t>
            </a:r>
          </a:p>
          <a:p>
            <a:pPr lvl="2"/>
            <a:r>
              <a:rPr lang="de-DE" dirty="0">
                <a:effectLst/>
                <a:latin typeface="Calibri" panose="020F0502020204030204" pitchFamily="34" charset="0"/>
              </a:rPr>
              <a:t>Dritte Ebene</a:t>
            </a:r>
          </a:p>
          <a:p>
            <a:pPr lvl="3"/>
            <a:r>
              <a:rPr lang="de-DE" dirty="0">
                <a:effectLst/>
                <a:latin typeface="Calibri" panose="020F0502020204030204" pitchFamily="34" charset="0"/>
              </a:rPr>
              <a:t>Vierte Ebene</a:t>
            </a:r>
          </a:p>
        </p:txBody>
      </p:sp>
      <p:pic>
        <p:nvPicPr>
          <p:cNvPr id="15" name="Grafik 14">
            <a:extLst>
              <a:ext uri="{FF2B5EF4-FFF2-40B4-BE49-F238E27FC236}">
                <a16:creationId xmlns:a16="http://schemas.microsoft.com/office/drawing/2014/main" id="{B902C175-3496-4D4D-8EDF-F1DB67A26023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10996800" y="6268749"/>
            <a:ext cx="763200" cy="321701"/>
          </a:xfrm>
          <a:prstGeom prst="rect">
            <a:avLst/>
          </a:prstGeom>
        </p:spPr>
      </p:pic>
      <p:sp>
        <p:nvSpPr>
          <p:cNvPr id="20" name="Rechteck 19">
            <a:extLst>
              <a:ext uri="{FF2B5EF4-FFF2-40B4-BE49-F238E27FC236}">
                <a16:creationId xmlns:a16="http://schemas.microsoft.com/office/drawing/2014/main" id="{7F3F1D2A-1365-A74F-824A-A1787FFC0273}"/>
              </a:ext>
            </a:extLst>
          </p:cNvPr>
          <p:cNvSpPr/>
          <p:nvPr userDrawn="1"/>
        </p:nvSpPr>
        <p:spPr>
          <a:xfrm>
            <a:off x="10564800" y="-2"/>
            <a:ext cx="1627199" cy="6001202"/>
          </a:xfrm>
          <a:prstGeom prst="rect">
            <a:avLst/>
          </a:prstGeom>
          <a:solidFill>
            <a:srgbClr val="EE9E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8899239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tztes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>
            <a:extLst>
              <a:ext uri="{FF2B5EF4-FFF2-40B4-BE49-F238E27FC236}">
                <a16:creationId xmlns:a16="http://schemas.microsoft.com/office/drawing/2014/main" id="{E5D2BF36-7A20-AE4A-9F68-20889A7ED4B0}"/>
              </a:ext>
            </a:extLst>
          </p:cNvPr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8F68C1AC-4DB6-054D-A006-EAB7426307FD}"/>
              </a:ext>
            </a:extLst>
          </p:cNvPr>
          <p:cNvSpPr/>
          <p:nvPr userDrawn="1"/>
        </p:nvSpPr>
        <p:spPr>
          <a:xfrm>
            <a:off x="9143998" y="0"/>
            <a:ext cx="3048001" cy="3430800"/>
          </a:xfrm>
          <a:prstGeom prst="rect">
            <a:avLst/>
          </a:prstGeom>
          <a:solidFill>
            <a:srgbClr val="EE9E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2D8A47EB-D1ED-FA4F-B762-62EF8EEA1397}"/>
              </a:ext>
            </a:extLst>
          </p:cNvPr>
          <p:cNvSpPr/>
          <p:nvPr userDrawn="1"/>
        </p:nvSpPr>
        <p:spPr>
          <a:xfrm>
            <a:off x="9143998" y="3425399"/>
            <a:ext cx="3049200" cy="3430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pic>
        <p:nvPicPr>
          <p:cNvPr id="10" name="Grafik 9">
            <a:extLst>
              <a:ext uri="{FF2B5EF4-FFF2-40B4-BE49-F238E27FC236}">
                <a16:creationId xmlns:a16="http://schemas.microsoft.com/office/drawing/2014/main" id="{048A7B43-8321-224C-95DA-4C7618B4A36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905398" y="4819098"/>
            <a:ext cx="1526400" cy="643403"/>
          </a:xfrm>
          <a:prstGeom prst="rect">
            <a:avLst/>
          </a:prstGeom>
        </p:spPr>
      </p:pic>
      <p:sp>
        <p:nvSpPr>
          <p:cNvPr id="4" name="Textplatzhalter 22">
            <a:extLst>
              <a:ext uri="{FF2B5EF4-FFF2-40B4-BE49-F238E27FC236}">
                <a16:creationId xmlns:a16="http://schemas.microsoft.com/office/drawing/2014/main" id="{D2642486-6A9F-2142-AC97-2C80E4EC931C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31800" y="4580412"/>
            <a:ext cx="3774440" cy="1948226"/>
          </a:xfrm>
          <a:prstGeom prst="rect">
            <a:avLst/>
          </a:prstGeom>
        </p:spPr>
        <p:txBody>
          <a:bodyPr wrap="square" lIns="0" tIns="0" rIns="0" bIns="0" anchor="b" anchorCtr="0">
            <a:spAutoFit/>
          </a:bodyPr>
          <a:lstStyle>
            <a:lvl1pPr marL="0" indent="0">
              <a:lnSpc>
                <a:spcPts val="1700"/>
              </a:lnSpc>
              <a:spcBef>
                <a:spcPts val="0"/>
              </a:spcBef>
              <a:buNone/>
              <a:defRPr lang="de-DE" sz="1200" b="0" smtClean="0">
                <a:solidFill>
                  <a:schemeClr val="bg1"/>
                </a:solidFill>
                <a:effectLst/>
              </a:defRPr>
            </a:lvl1pPr>
          </a:lstStyle>
          <a:p>
            <a:r>
              <a:rPr lang="de-DE" b="1" dirty="0">
                <a:effectLst/>
                <a:latin typeface="Calibri" panose="020F0502020204030204" pitchFamily="34" charset="0"/>
              </a:rPr>
              <a:t>Kölner Verkehrs-Betriebe AG</a:t>
            </a:r>
            <a:br>
              <a:rPr lang="de-DE" b="1" dirty="0">
                <a:effectLst/>
                <a:latin typeface="Calibri" panose="020F0502020204030204" pitchFamily="34" charset="0"/>
              </a:rPr>
            </a:br>
            <a:r>
              <a:rPr lang="de-DE" b="1" dirty="0">
                <a:effectLst/>
                <a:latin typeface="Calibri" panose="020F0502020204030204" pitchFamily="34" charset="0"/>
              </a:rPr>
              <a:t/>
            </a:r>
            <a:br>
              <a:rPr lang="de-DE" b="1" dirty="0">
                <a:effectLst/>
                <a:latin typeface="Calibri" panose="020F0502020204030204" pitchFamily="34" charset="0"/>
              </a:rPr>
            </a:br>
            <a:r>
              <a:rPr lang="de-DE" b="1" dirty="0">
                <a:effectLst/>
                <a:latin typeface="Calibri" panose="020F0502020204030204" pitchFamily="34" charset="0"/>
              </a:rPr>
              <a:t>Maxim Muster</a:t>
            </a:r>
            <a:br>
              <a:rPr lang="de-DE" b="1" dirty="0">
                <a:effectLst/>
                <a:latin typeface="Calibri" panose="020F0502020204030204" pitchFamily="34" charset="0"/>
              </a:rPr>
            </a:br>
            <a:r>
              <a:rPr lang="de-DE" dirty="0">
                <a:effectLst/>
                <a:latin typeface="Calibri" panose="020F0502020204030204" pitchFamily="34" charset="0"/>
              </a:rPr>
              <a:t>Funktion</a:t>
            </a:r>
            <a:br>
              <a:rPr lang="de-DE" dirty="0">
                <a:effectLst/>
                <a:latin typeface="Calibri" panose="020F0502020204030204" pitchFamily="34" charset="0"/>
              </a:rPr>
            </a:br>
            <a:r>
              <a:rPr lang="de-DE" dirty="0">
                <a:effectLst/>
                <a:latin typeface="Calibri" panose="020F0502020204030204" pitchFamily="34" charset="0"/>
              </a:rPr>
              <a:t>Abteilung </a:t>
            </a:r>
            <a:br>
              <a:rPr lang="de-DE" dirty="0">
                <a:effectLst/>
                <a:latin typeface="Calibri" panose="020F0502020204030204" pitchFamily="34" charset="0"/>
              </a:rPr>
            </a:br>
            <a:r>
              <a:rPr lang="de-DE" dirty="0">
                <a:effectLst/>
                <a:latin typeface="Calibri" panose="020F0502020204030204" pitchFamily="34" charset="0"/>
              </a:rPr>
              <a:t>0221 547-xxxx</a:t>
            </a:r>
            <a:br>
              <a:rPr lang="de-DE" dirty="0">
                <a:effectLst/>
                <a:latin typeface="Calibri" panose="020F0502020204030204" pitchFamily="34" charset="0"/>
              </a:rPr>
            </a:br>
            <a:r>
              <a:rPr lang="de-DE" dirty="0" err="1">
                <a:effectLst/>
                <a:latin typeface="Calibri" panose="020F0502020204030204" pitchFamily="34" charset="0"/>
              </a:rPr>
              <a:t>muster.maxim@kvb.koeln</a:t>
            </a:r>
            <a:r>
              <a:rPr lang="de-DE" dirty="0">
                <a:effectLst/>
                <a:latin typeface="Calibri" panose="020F0502020204030204" pitchFamily="34" charset="0"/>
              </a:rPr>
              <a:t/>
            </a:r>
            <a:br>
              <a:rPr lang="de-DE" dirty="0">
                <a:effectLst/>
                <a:latin typeface="Calibri" panose="020F0502020204030204" pitchFamily="34" charset="0"/>
              </a:rPr>
            </a:br>
            <a:r>
              <a:rPr lang="de-DE" dirty="0">
                <a:effectLst/>
                <a:latin typeface="Calibri" panose="020F0502020204030204" pitchFamily="34" charset="0"/>
              </a:rPr>
              <a:t/>
            </a:r>
            <a:br>
              <a:rPr lang="de-DE" dirty="0">
                <a:effectLst/>
                <a:latin typeface="Calibri" panose="020F0502020204030204" pitchFamily="34" charset="0"/>
              </a:rPr>
            </a:br>
            <a:r>
              <a:rPr lang="de-DE" b="1" dirty="0" err="1">
                <a:effectLst/>
                <a:latin typeface="Calibri" panose="020F0502020204030204" pitchFamily="34" charset="0"/>
              </a:rPr>
              <a:t>www.kvb.koeln</a:t>
            </a:r>
            <a:endParaRPr lang="de-DE" dirty="0">
              <a:effectLst/>
              <a:latin typeface="Calibri" panose="020F0502020204030204" pitchFamily="34" charset="0"/>
            </a:endParaRPr>
          </a:p>
        </p:txBody>
      </p:sp>
      <p:sp>
        <p:nvSpPr>
          <p:cNvPr id="2" name="Textfeld 1">
            <a:extLst>
              <a:ext uri="{FF2B5EF4-FFF2-40B4-BE49-F238E27FC236}">
                <a16:creationId xmlns:a16="http://schemas.microsoft.com/office/drawing/2014/main" id="{180AE84D-60DF-7347-9CA9-A71B9C4602EE}"/>
              </a:ext>
            </a:extLst>
          </p:cNvPr>
          <p:cNvSpPr txBox="1"/>
          <p:nvPr userDrawn="1"/>
        </p:nvSpPr>
        <p:spPr>
          <a:xfrm>
            <a:off x="431800" y="2106000"/>
            <a:ext cx="4955988" cy="969496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</a:pPr>
            <a:r>
              <a:rPr lang="de-DE" sz="7000" b="1" kern="1200" dirty="0">
                <a:solidFill>
                  <a:schemeClr val="bg1"/>
                </a:solidFill>
                <a:latin typeface="+mn-lt"/>
                <a:ea typeface="+mj-ea"/>
                <a:cs typeface="+mj-cs"/>
              </a:rPr>
              <a:t>Vielen Dank.</a:t>
            </a:r>
          </a:p>
        </p:txBody>
      </p:sp>
    </p:spTree>
    <p:extLst>
      <p:ext uri="{BB962C8B-B14F-4D97-AF65-F5344CB8AC3E}">
        <p14:creationId xmlns:p14="http://schemas.microsoft.com/office/powerpoint/2010/main" val="12850695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57A67963-ADDC-A140-AAD2-C3E71178D86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fld id="{487F4DD7-0E2D-EF46-A209-CCB30761894E}" type="datetime1">
              <a:rPr lang="de-DE" smtClean="0"/>
              <a:t>09.03.2022</a:t>
            </a:fld>
            <a:endParaRPr lang="de-DE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5C199365-1ED1-5D48-B617-F21C38EE97E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de-DE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371259B5-B6DB-5F4D-9BDA-BAD3BB9C7DD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D5C31F7F-0308-F843-89E8-F65E9EBF0851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3159253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81" r:id="rId2"/>
    <p:sldLayoutId id="2147483672" r:id="rId3"/>
    <p:sldLayoutId id="2147483674" r:id="rId4"/>
    <p:sldLayoutId id="2147483651" r:id="rId5"/>
    <p:sldLayoutId id="2147483677" r:id="rId6"/>
    <p:sldLayoutId id="2147483675" r:id="rId7"/>
    <p:sldLayoutId id="2147483678" r:id="rId8"/>
    <p:sldLayoutId id="2147483664" r:id="rId9"/>
    <p:sldLayoutId id="2147483679" r:id="rId10"/>
    <p:sldLayoutId id="2147483657" r:id="rId11"/>
    <p:sldLayoutId id="2147483662" r:id="rId1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A583134-1FF8-6447-9249-6BBB429AD93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e-DE" dirty="0" smtClean="0"/>
              <a:t>Fahrgast-Bilanz</a:t>
            </a:r>
            <a:r>
              <a:rPr lang="de-DE" dirty="0"/>
              <a:t/>
            </a:r>
            <a:br>
              <a:rPr lang="de-DE" dirty="0"/>
            </a:br>
            <a:r>
              <a:rPr lang="de-DE" dirty="0" smtClean="0"/>
              <a:t>für das Jahr 2021</a:t>
            </a:r>
            <a:endParaRPr lang="de-DE" dirty="0"/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8C4B96AE-4F70-654B-BD5C-1D769A646AC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25000" lnSpcReduction="20000"/>
          </a:bodyPr>
          <a:lstStyle/>
          <a:p>
            <a:endParaRPr lang="de-DE" sz="11200" dirty="0" smtClean="0">
              <a:latin typeface="Calibri" panose="020F0502020204030204" pitchFamily="34" charset="0"/>
            </a:endParaRPr>
          </a:p>
          <a:p>
            <a:r>
              <a:rPr lang="de-DE" dirty="0">
                <a:latin typeface="Calibri" panose="020F0502020204030204" pitchFamily="34" charset="0"/>
              </a:rPr>
              <a:t/>
            </a:r>
            <a:br>
              <a:rPr lang="de-DE" dirty="0">
                <a:latin typeface="Calibri" panose="020F0502020204030204" pitchFamily="34" charset="0"/>
              </a:rPr>
            </a:br>
            <a:endParaRPr lang="de-DE" dirty="0">
              <a:latin typeface="Calibri" panose="020F0502020204030204" pitchFamily="34" charset="0"/>
            </a:endParaRP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de-DE" dirty="0" smtClean="0"/>
              <a:t>9. </a:t>
            </a:r>
            <a:r>
              <a:rPr lang="de-DE" smtClean="0"/>
              <a:t>März 2022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772607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tertitel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de-DE" dirty="0" smtClean="0"/>
              <a:t>Fahrgastbilanz 2021</a:t>
            </a:r>
            <a:endParaRPr lang="de-DE" dirty="0"/>
          </a:p>
        </p:txBody>
      </p:sp>
      <p:sp>
        <p:nvSpPr>
          <p:cNvPr id="4" name="Textplatzhalter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de-DE"/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1"/>
            <a:ext cx="10584000" cy="6001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4705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platzhalter 1">
            <a:extLst>
              <a:ext uri="{FF2B5EF4-FFF2-40B4-BE49-F238E27FC236}">
                <a16:creationId xmlns:a16="http://schemas.microsoft.com/office/drawing/2014/main" id="{84723B0B-8AE8-2D4D-9B8C-A68307FDBF2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32000" y="618341"/>
            <a:ext cx="2160000" cy="589905"/>
          </a:xfrm>
        </p:spPr>
        <p:txBody>
          <a:bodyPr/>
          <a:lstStyle/>
          <a:p>
            <a:r>
              <a:rPr lang="de-DE" dirty="0" smtClean="0"/>
              <a:t>Entwicklung der Fahrgastzahlen</a:t>
            </a:r>
            <a:endParaRPr lang="de-DE" dirty="0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6C834D40-6EEE-2448-BDEA-6B75151A6A2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pPr marL="0" indent="0">
              <a:buNone/>
            </a:pPr>
            <a:endParaRPr lang="de-DE" dirty="0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B3776C09-9804-B142-AC19-66BDF39308F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de-DE" dirty="0" smtClean="0"/>
              <a:t>Fahrgastbilanz 2021</a:t>
            </a:r>
            <a:endParaRPr lang="de-DE" dirty="0"/>
          </a:p>
        </p:txBody>
      </p:sp>
      <p:graphicFrame>
        <p:nvGraphicFramePr>
          <p:cNvPr id="7" name="Inhaltsplatzhalter 6">
            <a:extLst>
              <a:ext uri="{FF2B5EF4-FFF2-40B4-BE49-F238E27FC236}">
                <a16:creationId xmlns:a16="http://schemas.microsoft.com/office/drawing/2014/main" id="{B221D2D4-7561-E349-8571-9AC7E1FE6F5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19084607"/>
              </p:ext>
            </p:extLst>
          </p:nvPr>
        </p:nvGraphicFramePr>
        <p:xfrm>
          <a:off x="3456000" y="693738"/>
          <a:ext cx="6653199" cy="48752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677975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platzhalter 1">
            <a:extLst>
              <a:ext uri="{FF2B5EF4-FFF2-40B4-BE49-F238E27FC236}">
                <a16:creationId xmlns:a16="http://schemas.microsoft.com/office/drawing/2014/main" id="{84723B0B-8AE8-2D4D-9B8C-A68307FDBF2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32000" y="618341"/>
            <a:ext cx="2160000" cy="589905"/>
          </a:xfrm>
        </p:spPr>
        <p:txBody>
          <a:bodyPr/>
          <a:lstStyle/>
          <a:p>
            <a:r>
              <a:rPr lang="de-DE" dirty="0" smtClean="0"/>
              <a:t>Entwicklung der Stammkundenzahl</a:t>
            </a:r>
            <a:endParaRPr lang="de-DE" dirty="0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6C834D40-6EEE-2448-BDEA-6B75151A6A2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pPr marL="0" indent="0">
              <a:buNone/>
            </a:pPr>
            <a:endParaRPr lang="de-DE" dirty="0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B3776C09-9804-B142-AC19-66BDF39308F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52622" y="6343200"/>
            <a:ext cx="6181560" cy="183600"/>
          </a:xfrm>
        </p:spPr>
        <p:txBody>
          <a:bodyPr/>
          <a:lstStyle/>
          <a:p>
            <a:r>
              <a:rPr lang="de-DE" dirty="0" smtClean="0"/>
              <a:t>Fahrgastbilanz 2021</a:t>
            </a:r>
            <a:endParaRPr lang="de-DE" dirty="0"/>
          </a:p>
        </p:txBody>
      </p:sp>
      <p:graphicFrame>
        <p:nvGraphicFramePr>
          <p:cNvPr id="7" name="Inhaltsplatzhalter 6">
            <a:extLst>
              <a:ext uri="{FF2B5EF4-FFF2-40B4-BE49-F238E27FC236}">
                <a16:creationId xmlns:a16="http://schemas.microsoft.com/office/drawing/2014/main" id="{B221D2D4-7561-E349-8571-9AC7E1FE6F5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2352379"/>
              </p:ext>
            </p:extLst>
          </p:nvPr>
        </p:nvGraphicFramePr>
        <p:xfrm>
          <a:off x="3456000" y="693738"/>
          <a:ext cx="6653199" cy="48752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752012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EB5D987-704E-1246-8CBA-0F250BE8D63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32000" y="618341"/>
            <a:ext cx="2160000" cy="580544"/>
          </a:xfrm>
        </p:spPr>
        <p:txBody>
          <a:bodyPr/>
          <a:lstStyle/>
          <a:p>
            <a:r>
              <a:rPr lang="de-DE" dirty="0" smtClean="0"/>
              <a:t>Neuer Tarif</a:t>
            </a:r>
          </a:p>
          <a:p>
            <a:r>
              <a:rPr lang="de-DE" dirty="0" smtClean="0"/>
              <a:t>per Luftlinie </a:t>
            </a:r>
            <a:endParaRPr lang="de-DE" dirty="0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8E023F8F-44E8-2543-8FCB-0F6BADB1271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de-DE" dirty="0" smtClean="0"/>
              <a:t>Fahrgastbilanz 2021</a:t>
            </a:r>
            <a:endParaRPr lang="de-DE" dirty="0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8995BCEE-04EA-2E4C-BE21-F16BCF115F0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de-DE" dirty="0" smtClean="0">
                <a:latin typeface="Calibri" panose="020F0502020204030204" pitchFamily="34" charset="0"/>
              </a:rPr>
              <a:t>Gemeinsames Projekt von KVB, VRS und dem Anbieter </a:t>
            </a:r>
            <a:r>
              <a:rPr lang="de-DE" dirty="0" err="1" smtClean="0">
                <a:latin typeface="Calibri" panose="020F0502020204030204" pitchFamily="34" charset="0"/>
              </a:rPr>
              <a:t>Fairtiq</a:t>
            </a:r>
            <a:r>
              <a:rPr lang="de-DE" dirty="0" smtClean="0">
                <a:latin typeface="Calibri" panose="020F0502020204030204" pitchFamily="34" charset="0"/>
              </a:rPr>
              <a:t> geht an den Start</a:t>
            </a:r>
            <a:endParaRPr lang="de-DE" dirty="0"/>
          </a:p>
        </p:txBody>
      </p:sp>
      <p:pic>
        <p:nvPicPr>
          <p:cNvPr id="7" name="Bildplatzhalter 6"/>
          <p:cNvPicPr>
            <a:picLocks noGrp="1" noChangeAspect="1"/>
          </p:cNvPicPr>
          <p:nvPr>
            <p:ph type="pic" sz="quarter" idx="2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02" t="-101" r="1720" b="-14444"/>
          <a:stretch/>
        </p:blipFill>
        <p:spPr>
          <a:xfrm>
            <a:off x="3039761" y="0"/>
            <a:ext cx="7524000" cy="6864178"/>
          </a:xfrm>
        </p:spPr>
      </p:pic>
    </p:spTree>
    <p:extLst>
      <p:ext uri="{BB962C8B-B14F-4D97-AF65-F5344CB8AC3E}">
        <p14:creationId xmlns:p14="http://schemas.microsoft.com/office/powerpoint/2010/main" val="3915646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EB5D987-704E-1246-8CBA-0F250BE8D63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32000" y="618341"/>
            <a:ext cx="2160000" cy="580544"/>
          </a:xfrm>
        </p:spPr>
        <p:txBody>
          <a:bodyPr/>
          <a:lstStyle/>
          <a:p>
            <a:r>
              <a:rPr lang="de-DE" dirty="0" smtClean="0"/>
              <a:t>Innovative Ladeinfrastruktur</a:t>
            </a:r>
            <a:endParaRPr lang="de-DE" dirty="0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8E023F8F-44E8-2543-8FCB-0F6BADB1271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de-DE" dirty="0" smtClean="0"/>
              <a:t>Fahrgastbilanz 2021</a:t>
            </a:r>
            <a:endParaRPr lang="de-DE" dirty="0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8995BCEE-04EA-2E4C-BE21-F16BCF115F0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de-DE" dirty="0" smtClean="0">
                <a:latin typeface="Calibri" panose="020F0502020204030204" pitchFamily="34" charset="0"/>
              </a:rPr>
              <a:t>KVB, </a:t>
            </a:r>
            <a:r>
              <a:rPr lang="de-DE" dirty="0" err="1" smtClean="0">
                <a:latin typeface="Calibri" panose="020F0502020204030204" pitchFamily="34" charset="0"/>
              </a:rPr>
              <a:t>RheinEnergie</a:t>
            </a:r>
            <a:r>
              <a:rPr lang="de-DE" dirty="0" smtClean="0">
                <a:latin typeface="Calibri" panose="020F0502020204030204" pitchFamily="34" charset="0"/>
              </a:rPr>
              <a:t> und Ford starten bundesweit beachtetes Projekt </a:t>
            </a:r>
            <a:r>
              <a:rPr lang="de-DE" dirty="0" err="1" smtClean="0">
                <a:latin typeface="Calibri" panose="020F0502020204030204" pitchFamily="34" charset="0"/>
              </a:rPr>
              <a:t>MuLI</a:t>
            </a:r>
            <a:endParaRPr lang="de-DE" dirty="0" smtClean="0">
              <a:latin typeface="Calibri" panose="020F0502020204030204" pitchFamily="34" charset="0"/>
            </a:endParaRPr>
          </a:p>
          <a:p>
            <a:r>
              <a:rPr lang="de-DE" dirty="0" smtClean="0">
                <a:latin typeface="Calibri" panose="020F0502020204030204" pitchFamily="34" charset="0"/>
              </a:rPr>
              <a:t>Bremsenergie der Stadtbahn wird genutzt, um E-Busse oder Autos mit Elektroantrieb zu laden</a:t>
            </a:r>
            <a:endParaRPr lang="de-DE" dirty="0"/>
          </a:p>
        </p:txBody>
      </p:sp>
      <p:pic>
        <p:nvPicPr>
          <p:cNvPr id="6" name="Bildplatzhalter 5"/>
          <p:cNvPicPr>
            <a:picLocks noGrp="1" noChangeAspect="1"/>
          </p:cNvPicPr>
          <p:nvPr>
            <p:ph type="pic" sz="quarter" idx="2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3" r="292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547755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EB5D987-704E-1246-8CBA-0F250BE8D63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32000" y="618341"/>
            <a:ext cx="2160000" cy="589905"/>
          </a:xfrm>
        </p:spPr>
        <p:txBody>
          <a:bodyPr/>
          <a:lstStyle/>
          <a:p>
            <a:r>
              <a:rPr lang="de-DE" dirty="0" smtClean="0"/>
              <a:t>Ladeinfrastruktur</a:t>
            </a:r>
          </a:p>
          <a:p>
            <a:r>
              <a:rPr lang="de-DE" dirty="0" smtClean="0"/>
              <a:t>für E-Busse</a:t>
            </a:r>
            <a:endParaRPr lang="de-DE" dirty="0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8E023F8F-44E8-2543-8FCB-0F6BADB1271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de-DE" dirty="0" smtClean="0"/>
              <a:t>Fahrgastbilanz 2021</a:t>
            </a:r>
            <a:endParaRPr lang="de-DE" dirty="0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8995BCEE-04EA-2E4C-BE21-F16BCF115F0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de-DE" dirty="0" smtClean="0">
                <a:latin typeface="Calibri" panose="020F0502020204030204" pitchFamily="34" charset="0"/>
              </a:rPr>
              <a:t>Umbau des zentralen Busbetriebshofs</a:t>
            </a:r>
          </a:p>
          <a:p>
            <a:r>
              <a:rPr lang="de-DE" dirty="0" smtClean="0">
                <a:latin typeface="Calibri" panose="020F0502020204030204" pitchFamily="34" charset="0"/>
              </a:rPr>
              <a:t>Bis Ende 2021 wuchs die E-Bus-Flotte auf 56 Fahrzeuge</a:t>
            </a:r>
          </a:p>
          <a:p>
            <a:r>
              <a:rPr lang="de-DE" dirty="0" smtClean="0">
                <a:latin typeface="Calibri" panose="020F0502020204030204" pitchFamily="34" charset="0"/>
              </a:rPr>
              <a:t>Fünf Linien inzwischen  komplett umgestellt</a:t>
            </a:r>
          </a:p>
          <a:p>
            <a:r>
              <a:rPr lang="de-DE" dirty="0" smtClean="0">
                <a:latin typeface="Calibri" panose="020F0502020204030204" pitchFamily="34" charset="0"/>
              </a:rPr>
              <a:t>Bis 2030 soll die gesamte Busflotte elektrisch fahren</a:t>
            </a:r>
            <a:endParaRPr lang="de-DE" dirty="0"/>
          </a:p>
        </p:txBody>
      </p:sp>
      <p:pic>
        <p:nvPicPr>
          <p:cNvPr id="6" name="Bildplatzhalter 5"/>
          <p:cNvPicPr>
            <a:picLocks noGrp="1" noChangeAspect="1"/>
          </p:cNvPicPr>
          <p:nvPr>
            <p:ph type="pic" sz="quarter" idx="2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63" r="-1839"/>
          <a:stretch/>
        </p:blipFill>
        <p:spPr>
          <a:xfrm>
            <a:off x="3043428" y="-1"/>
            <a:ext cx="7668000" cy="5998967"/>
          </a:xfrm>
        </p:spPr>
      </p:pic>
    </p:spTree>
    <p:extLst>
      <p:ext uri="{BB962C8B-B14F-4D97-AF65-F5344CB8AC3E}">
        <p14:creationId xmlns:p14="http://schemas.microsoft.com/office/powerpoint/2010/main" val="1971143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EB5D987-704E-1246-8CBA-0F250BE8D63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32000" y="618341"/>
            <a:ext cx="2160000" cy="589905"/>
          </a:xfrm>
        </p:spPr>
        <p:txBody>
          <a:bodyPr/>
          <a:lstStyle/>
          <a:p>
            <a:r>
              <a:rPr lang="de-DE" dirty="0" smtClean="0"/>
              <a:t>Umbau der Serie</a:t>
            </a:r>
          </a:p>
          <a:p>
            <a:r>
              <a:rPr lang="de-DE" dirty="0" smtClean="0"/>
              <a:t>2100 abgeschlossen </a:t>
            </a:r>
            <a:endParaRPr lang="de-DE" dirty="0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8E023F8F-44E8-2543-8FCB-0F6BADB1271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de-DE" dirty="0" smtClean="0"/>
              <a:t>Fahrgastbilanz 2021</a:t>
            </a:r>
            <a:endParaRPr lang="de-DE" dirty="0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8995BCEE-04EA-2E4C-BE21-F16BCF115F0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de-DE" dirty="0" smtClean="0">
                <a:latin typeface="Calibri" panose="020F0502020204030204" pitchFamily="34" charset="0"/>
              </a:rPr>
              <a:t>28 Stadtbahnwagen komplett modernisiert zur neuen Reihe 2400</a:t>
            </a:r>
          </a:p>
          <a:p>
            <a:r>
              <a:rPr lang="de-DE" dirty="0" smtClean="0">
                <a:latin typeface="Calibri" panose="020F0502020204030204" pitchFamily="34" charset="0"/>
              </a:rPr>
              <a:t>Ersparnis von 40,6 Millionen Euro im Vergleich zur Neubeschaffung</a:t>
            </a:r>
          </a:p>
          <a:p>
            <a:r>
              <a:rPr lang="de-DE" dirty="0" smtClean="0">
                <a:latin typeface="Calibri" panose="020F0502020204030204" pitchFamily="34" charset="0"/>
              </a:rPr>
              <a:t>Wichtige Erfahrungen für Mitarbeitende in der Werkstatt</a:t>
            </a:r>
          </a:p>
          <a:p>
            <a:pPr marL="0" indent="0">
              <a:buNone/>
            </a:pPr>
            <a:endParaRPr lang="de-DE" dirty="0">
              <a:latin typeface="Calibri" panose="020F0502020204030204" pitchFamily="34" charset="0"/>
            </a:endParaRPr>
          </a:p>
          <a:p>
            <a:endParaRPr lang="de-DE" dirty="0"/>
          </a:p>
        </p:txBody>
      </p:sp>
      <p:pic>
        <p:nvPicPr>
          <p:cNvPr id="8" name="Bildplatzhalter 6">
            <a:extLst>
              <a:ext uri="{FF2B5EF4-FFF2-40B4-BE49-F238E27FC236}">
                <a16:creationId xmlns:a16="http://schemas.microsoft.com/office/drawing/2014/main" id="{21FDF83F-D399-BE44-B50F-095F5D3DBF57}"/>
              </a:ext>
            </a:extLst>
          </p:cNvPr>
          <p:cNvPicPr>
            <a:picLocks noGrp="1" noChangeAspect="1"/>
          </p:cNvPicPr>
          <p:nvPr>
            <p:ph type="pic" sz="quarter" idx="2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687"/>
          <a:stretch/>
        </p:blipFill>
        <p:spPr>
          <a:xfrm>
            <a:off x="2955325" y="0"/>
            <a:ext cx="7606709" cy="6011562"/>
          </a:xfrm>
        </p:spPr>
      </p:pic>
    </p:spTree>
    <p:extLst>
      <p:ext uri="{BB962C8B-B14F-4D97-AF65-F5344CB8AC3E}">
        <p14:creationId xmlns:p14="http://schemas.microsoft.com/office/powerpoint/2010/main" val="1260445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EB5D987-704E-1246-8CBA-0F250BE8D63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32000" y="618341"/>
            <a:ext cx="2160000" cy="589905"/>
          </a:xfrm>
        </p:spPr>
        <p:txBody>
          <a:bodyPr/>
          <a:lstStyle/>
          <a:p>
            <a:r>
              <a:rPr lang="de-DE" dirty="0" smtClean="0"/>
              <a:t>Stadtbahn-Flotte  wird erneuert</a:t>
            </a:r>
            <a:endParaRPr lang="de-DE" dirty="0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8E023F8F-44E8-2543-8FCB-0F6BADB1271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de-DE" dirty="0" smtClean="0"/>
              <a:t>Fahrgastbilanz 2021</a:t>
            </a:r>
            <a:endParaRPr lang="de-DE" dirty="0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8995BCEE-04EA-2E4C-BE21-F16BCF115F0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de-DE" dirty="0">
                <a:latin typeface="Calibri" panose="020F0502020204030204" pitchFamily="34" charset="0"/>
              </a:rPr>
              <a:t>Start der Erneuerung </a:t>
            </a:r>
            <a:r>
              <a:rPr lang="de-DE" dirty="0" smtClean="0">
                <a:latin typeface="Calibri" panose="020F0502020204030204" pitchFamily="34" charset="0"/>
              </a:rPr>
              <a:t> fast der </a:t>
            </a:r>
            <a:r>
              <a:rPr lang="de-DE" dirty="0">
                <a:latin typeface="Calibri" panose="020F0502020204030204" pitchFamily="34" charset="0"/>
              </a:rPr>
              <a:t>gesamten Stadtbahnflotte</a:t>
            </a:r>
          </a:p>
          <a:p>
            <a:r>
              <a:rPr lang="de-DE" dirty="0" smtClean="0">
                <a:latin typeface="Calibri" panose="020F0502020204030204" pitchFamily="34" charset="0"/>
              </a:rPr>
              <a:t>Erste neue Hochflurbahnen der Reihe 5300 in Betrieb</a:t>
            </a:r>
          </a:p>
          <a:p>
            <a:r>
              <a:rPr lang="de-DE" dirty="0" smtClean="0">
                <a:latin typeface="Calibri" panose="020F0502020204030204" pitchFamily="34" charset="0"/>
              </a:rPr>
              <a:t>124 neue Niederflurfahrzeuge bestellt</a:t>
            </a:r>
            <a:endParaRPr lang="de-DE" dirty="0"/>
          </a:p>
        </p:txBody>
      </p:sp>
      <p:pic>
        <p:nvPicPr>
          <p:cNvPr id="7" name="Bildplatzhalter 6"/>
          <p:cNvPicPr>
            <a:picLocks noGrp="1" noChangeAspect="1"/>
          </p:cNvPicPr>
          <p:nvPr>
            <p:ph type="pic" sz="quarter" idx="21"/>
          </p:nvPr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45939" y="0"/>
            <a:ext cx="7519088" cy="6000118"/>
          </a:xfrm>
        </p:spPr>
      </p:pic>
    </p:spTree>
    <p:extLst>
      <p:ext uri="{BB962C8B-B14F-4D97-AF65-F5344CB8AC3E}">
        <p14:creationId xmlns:p14="http://schemas.microsoft.com/office/powerpoint/2010/main" val="29911282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EB5D987-704E-1246-8CBA-0F250BE8D63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32000" y="618341"/>
            <a:ext cx="2160000" cy="589905"/>
          </a:xfrm>
        </p:spPr>
        <p:txBody>
          <a:bodyPr/>
          <a:lstStyle/>
          <a:p>
            <a:r>
              <a:rPr lang="de-DE" dirty="0" smtClean="0"/>
              <a:t>Eröffnung der neuen Abstellanlage </a:t>
            </a:r>
            <a:endParaRPr lang="de-DE" dirty="0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8995BCEE-04EA-2E4C-BE21-F16BCF115F0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de-DE" dirty="0" smtClean="0">
                <a:latin typeface="Calibri" panose="020F0502020204030204" pitchFamily="34" charset="0"/>
              </a:rPr>
              <a:t>Neben der Hauptwerkstatt in </a:t>
            </a:r>
            <a:r>
              <a:rPr lang="de-DE" dirty="0" err="1" smtClean="0">
                <a:latin typeface="Calibri" panose="020F0502020204030204" pitchFamily="34" charset="0"/>
              </a:rPr>
              <a:t>Weidenpesch</a:t>
            </a:r>
            <a:endParaRPr lang="de-DE" dirty="0" smtClean="0">
              <a:latin typeface="Calibri" panose="020F0502020204030204" pitchFamily="34" charset="0"/>
            </a:endParaRPr>
          </a:p>
          <a:p>
            <a:r>
              <a:rPr lang="de-DE" dirty="0" smtClean="0">
                <a:latin typeface="Calibri" panose="020F0502020204030204" pitchFamily="34" charset="0"/>
              </a:rPr>
              <a:t>Platz für 64 Stadtbahnen</a:t>
            </a:r>
          </a:p>
          <a:p>
            <a:r>
              <a:rPr lang="de-DE" dirty="0" smtClean="0">
                <a:latin typeface="Calibri" panose="020F0502020204030204" pitchFamily="34" charset="0"/>
              </a:rPr>
              <a:t>Investitionsvolumen von 67,6 Millionen Euro</a:t>
            </a:r>
          </a:p>
          <a:p>
            <a:r>
              <a:rPr lang="de-DE" dirty="0" smtClean="0">
                <a:latin typeface="Calibri" panose="020F0502020204030204" pitchFamily="34" charset="0"/>
              </a:rPr>
              <a:t>Begrünung und Photovoltaik auf dem Dach</a:t>
            </a:r>
          </a:p>
          <a:p>
            <a:pPr marL="0" indent="0">
              <a:buNone/>
            </a:pPr>
            <a:r>
              <a:rPr lang="de-DE" dirty="0" smtClean="0">
                <a:latin typeface="Calibri" panose="020F0502020204030204" pitchFamily="34" charset="0"/>
              </a:rPr>
              <a:t> </a:t>
            </a:r>
            <a:endParaRPr lang="de-DE" dirty="0">
              <a:latin typeface="Calibri" panose="020F0502020204030204" pitchFamily="34" charset="0"/>
            </a:endParaRPr>
          </a:p>
          <a:p>
            <a:endParaRPr lang="de-DE" dirty="0"/>
          </a:p>
        </p:txBody>
      </p:sp>
      <p:pic>
        <p:nvPicPr>
          <p:cNvPr id="8" name="Grafik 7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38" t="-207" r="-138" b="-207"/>
          <a:stretch/>
        </p:blipFill>
        <p:spPr>
          <a:xfrm>
            <a:off x="3033584" y="0"/>
            <a:ext cx="7537621" cy="6011562"/>
          </a:xfrm>
          <a:prstGeom prst="rect">
            <a:avLst/>
          </a:prstGeom>
        </p:spPr>
      </p:pic>
      <p:sp>
        <p:nvSpPr>
          <p:cNvPr id="2" name="Textplatzhalter 1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de-DE" dirty="0" smtClean="0"/>
              <a:t>Fahrgastbilanz 2021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289358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EB5D987-704E-1246-8CBA-0F250BE8D63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32000" y="618341"/>
            <a:ext cx="2160000" cy="580544"/>
          </a:xfrm>
        </p:spPr>
        <p:txBody>
          <a:bodyPr/>
          <a:lstStyle/>
          <a:p>
            <a:r>
              <a:rPr lang="de-DE" dirty="0" smtClean="0"/>
              <a:t>KVB-Räder in der gesamten Stadt </a:t>
            </a:r>
            <a:endParaRPr lang="de-DE" dirty="0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8E023F8F-44E8-2543-8FCB-0F6BADB1271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de-DE" dirty="0" smtClean="0"/>
              <a:t>Fahrgastbilanz 2021 </a:t>
            </a:r>
            <a:endParaRPr lang="de-DE" dirty="0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8995BCEE-04EA-2E4C-BE21-F16BCF115F0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de-DE" dirty="0" smtClean="0">
                <a:latin typeface="Calibri" panose="020F0502020204030204" pitchFamily="34" charset="0"/>
              </a:rPr>
              <a:t>Ausweitung des Bediengebietes</a:t>
            </a:r>
          </a:p>
          <a:p>
            <a:r>
              <a:rPr lang="de-DE" dirty="0" smtClean="0">
                <a:latin typeface="Calibri" panose="020F0502020204030204" pitchFamily="34" charset="0"/>
              </a:rPr>
              <a:t>Verdoppelung der Flotte auf 3000 Räder</a:t>
            </a:r>
          </a:p>
          <a:p>
            <a:r>
              <a:rPr lang="de-DE" dirty="0" smtClean="0">
                <a:latin typeface="Calibri" panose="020F0502020204030204" pitchFamily="34" charset="0"/>
              </a:rPr>
              <a:t>Rekordjahr 2021 mit rund 1,5 Millionen Ausleihen </a:t>
            </a:r>
          </a:p>
          <a:p>
            <a:r>
              <a:rPr lang="de-DE" dirty="0" smtClean="0">
                <a:latin typeface="Calibri" panose="020F0502020204030204" pitchFamily="34" charset="0"/>
              </a:rPr>
              <a:t>35.000 neue Registrierungen</a:t>
            </a:r>
            <a:endParaRPr lang="de-DE" dirty="0">
              <a:latin typeface="Calibri" panose="020F0502020204030204" pitchFamily="34" charset="0"/>
            </a:endParaRPr>
          </a:p>
          <a:p>
            <a:endParaRPr lang="de-DE" dirty="0"/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556" b="-2235"/>
          <a:stretch/>
        </p:blipFill>
        <p:spPr>
          <a:xfrm>
            <a:off x="2903839" y="6178"/>
            <a:ext cx="7661189" cy="6128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9620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platzhalter 1">
            <a:extLst>
              <a:ext uri="{FF2B5EF4-FFF2-40B4-BE49-F238E27FC236}">
                <a16:creationId xmlns:a16="http://schemas.microsoft.com/office/drawing/2014/main" id="{80F6304E-FBD7-B644-83AC-3623B631684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31800" y="5670454"/>
            <a:ext cx="3774440" cy="858184"/>
          </a:xfrm>
        </p:spPr>
        <p:txBody>
          <a:bodyPr/>
          <a:lstStyle/>
          <a:p>
            <a:r>
              <a:rPr lang="de-DE" b="1" dirty="0">
                <a:latin typeface="Calibri" panose="020F0502020204030204" pitchFamily="34" charset="0"/>
              </a:rPr>
              <a:t>Kölner Verkehrs-Betriebe AG</a:t>
            </a:r>
            <a:br>
              <a:rPr lang="de-DE" b="1" dirty="0">
                <a:latin typeface="Calibri" panose="020F0502020204030204" pitchFamily="34" charset="0"/>
              </a:rPr>
            </a:br>
            <a:r>
              <a:rPr lang="de-DE" b="1">
                <a:latin typeface="Calibri" panose="020F0502020204030204" pitchFamily="34" charset="0"/>
              </a:rPr>
              <a:t/>
            </a:r>
            <a:br>
              <a:rPr lang="de-DE" b="1">
                <a:latin typeface="Calibri" panose="020F0502020204030204" pitchFamily="34" charset="0"/>
              </a:rPr>
            </a:br>
            <a:r>
              <a:rPr lang="de-DE" dirty="0">
                <a:latin typeface="Calibri" panose="020F0502020204030204" pitchFamily="34" charset="0"/>
              </a:rPr>
              <a:t/>
            </a:r>
            <a:br>
              <a:rPr lang="de-DE" dirty="0">
                <a:latin typeface="Calibri" panose="020F0502020204030204" pitchFamily="34" charset="0"/>
              </a:rPr>
            </a:br>
            <a:r>
              <a:rPr lang="de-DE" b="1" dirty="0">
                <a:latin typeface="Calibri" panose="020F0502020204030204" pitchFamily="34" charset="0"/>
              </a:rPr>
              <a:t>www.kvb.koeln</a:t>
            </a:r>
            <a:endParaRPr lang="de-DE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62158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KVB_Farbpalette_1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923366"/>
      </a:accent1>
      <a:accent2>
        <a:srgbClr val="D2D934"/>
      </a:accent2>
      <a:accent3>
        <a:srgbClr val="238A8D"/>
      </a:accent3>
      <a:accent4>
        <a:srgbClr val="F38D32"/>
      </a:accent4>
      <a:accent5>
        <a:srgbClr val="595399"/>
      </a:accent5>
      <a:accent6>
        <a:srgbClr val="E35956"/>
      </a:accent6>
      <a:hlink>
        <a:srgbClr val="2078B6"/>
      </a:hlink>
      <a:folHlink>
        <a:srgbClr val="805798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20210719_KVB_PP_Vorlagen_Farbe1" id="{AA861312-C1E6-BD4F-9833-A77D7FB1AF1A}" vid="{21C65155-83E2-C346-8F02-88B0DDFE6BEB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305</Words>
  <Application>Microsoft Office PowerPoint</Application>
  <PresentationFormat>Breitbild</PresentationFormat>
  <Paragraphs>93</Paragraphs>
  <Slides>12</Slides>
  <Notes>2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2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12</vt:i4>
      </vt:variant>
    </vt:vector>
  </HeadingPairs>
  <TitlesOfParts>
    <vt:vector size="15" baseType="lpstr">
      <vt:lpstr>Arial</vt:lpstr>
      <vt:lpstr>Calibri</vt:lpstr>
      <vt:lpstr>Office</vt:lpstr>
      <vt:lpstr>Fahrgast-Bilanz für das Jahr 2021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Microsoft Office User</dc:creator>
  <cp:lastModifiedBy>Pesch, Matthias - 00101</cp:lastModifiedBy>
  <cp:revision>289</cp:revision>
  <cp:lastPrinted>2022-03-03T15:47:22Z</cp:lastPrinted>
  <dcterms:created xsi:type="dcterms:W3CDTF">2021-06-01T09:26:24Z</dcterms:created>
  <dcterms:modified xsi:type="dcterms:W3CDTF">2022-03-09T07:29:20Z</dcterms:modified>
</cp:coreProperties>
</file>